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88" r:id="rId5"/>
  </p:sldMasterIdLst>
  <p:notesMasterIdLst>
    <p:notesMasterId r:id="rId39"/>
  </p:notesMasterIdLst>
  <p:handoutMasterIdLst>
    <p:handoutMasterId r:id="rId40"/>
  </p:handoutMasterIdLst>
  <p:sldIdLst>
    <p:sldId id="263" r:id="rId6"/>
    <p:sldId id="264" r:id="rId7"/>
    <p:sldId id="267" r:id="rId8"/>
    <p:sldId id="275" r:id="rId9"/>
    <p:sldId id="276" r:id="rId10"/>
    <p:sldId id="277" r:id="rId11"/>
    <p:sldId id="278" r:id="rId12"/>
    <p:sldId id="279" r:id="rId13"/>
    <p:sldId id="280" r:id="rId14"/>
    <p:sldId id="268" r:id="rId15"/>
    <p:sldId id="269" r:id="rId16"/>
    <p:sldId id="281" r:id="rId17"/>
    <p:sldId id="282" r:id="rId18"/>
    <p:sldId id="300" r:id="rId19"/>
    <p:sldId id="283" r:id="rId20"/>
    <p:sldId id="284" r:id="rId21"/>
    <p:sldId id="285" r:id="rId22"/>
    <p:sldId id="286" r:id="rId23"/>
    <p:sldId id="271" r:id="rId24"/>
    <p:sldId id="288" r:id="rId25"/>
    <p:sldId id="289" r:id="rId26"/>
    <p:sldId id="290" r:id="rId27"/>
    <p:sldId id="291" r:id="rId28"/>
    <p:sldId id="292" r:id="rId29"/>
    <p:sldId id="293" r:id="rId30"/>
    <p:sldId id="272" r:id="rId31"/>
    <p:sldId id="273" r:id="rId32"/>
    <p:sldId id="274" r:id="rId33"/>
    <p:sldId id="294" r:id="rId34"/>
    <p:sldId id="295" r:id="rId35"/>
    <p:sldId id="297" r:id="rId36"/>
    <p:sldId id="298" r:id="rId37"/>
    <p:sldId id="26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4080" userDrawn="1">
          <p15:clr>
            <a:srgbClr val="A4A3A4"/>
          </p15:clr>
        </p15:guide>
        <p15:guide id="8" pos="7488" userDrawn="1">
          <p15:clr>
            <a:srgbClr val="A4A3A4"/>
          </p15:clr>
        </p15:guide>
        <p15:guide id="12" pos="216" userDrawn="1">
          <p15:clr>
            <a:srgbClr val="A4A3A4"/>
          </p15:clr>
        </p15:guide>
        <p15:guide id="18" orient="horz" pos="2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Mahr" initials="SM" lastIdx="1" clrIdx="0">
    <p:extLst>
      <p:ext uri="{19B8F6BF-5375-455C-9EA6-DF929625EA0E}">
        <p15:presenceInfo xmlns:p15="http://schemas.microsoft.com/office/powerpoint/2012/main" userId="1ea3c9e0f432da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C22"/>
    <a:srgbClr val="253F8F"/>
    <a:srgbClr val="00529B"/>
    <a:srgbClr val="FAF8F2"/>
    <a:srgbClr val="EDEAE0"/>
    <a:srgbClr val="00AFEF"/>
    <a:srgbClr val="007C88"/>
    <a:srgbClr val="0D5A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482"/>
  </p:normalViewPr>
  <p:slideViewPr>
    <p:cSldViewPr snapToGrid="0">
      <p:cViewPr>
        <p:scale>
          <a:sx n="110" d="100"/>
          <a:sy n="110" d="100"/>
        </p:scale>
        <p:origin x="2010" y="264"/>
      </p:cViewPr>
      <p:guideLst>
        <p:guide orient="horz" pos="4080"/>
        <p:guide pos="7488"/>
        <p:guide pos="216"/>
        <p:guide orient="horz" pos="216"/>
      </p:guideLst>
    </p:cSldViewPr>
  </p:slideViewPr>
  <p:notesTextViewPr>
    <p:cViewPr>
      <p:scale>
        <a:sx n="1" d="1"/>
        <a:sy n="1" d="1"/>
      </p:scale>
      <p:origin x="0" y="0"/>
    </p:cViewPr>
  </p:notesText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Seibel" userId="31667424-5b57-4ef5-b8c8-1d654adcd7cf" providerId="ADAL" clId="{3861ABBC-7942-4C59-B99C-45D082316066}"/>
    <pc:docChg chg="modSld sldOrd">
      <pc:chgData name="Jo Seibel" userId="31667424-5b57-4ef5-b8c8-1d654adcd7cf" providerId="ADAL" clId="{3861ABBC-7942-4C59-B99C-45D082316066}" dt="2025-10-02T15:51:24.761" v="18"/>
      <pc:docMkLst>
        <pc:docMk/>
      </pc:docMkLst>
      <pc:sldChg chg="modSp mod">
        <pc:chgData name="Jo Seibel" userId="31667424-5b57-4ef5-b8c8-1d654adcd7cf" providerId="ADAL" clId="{3861ABBC-7942-4C59-B99C-45D082316066}" dt="2025-10-02T15:35:41.077" v="16" actId="20577"/>
        <pc:sldMkLst>
          <pc:docMk/>
          <pc:sldMk cId="1844936726" sldId="268"/>
        </pc:sldMkLst>
        <pc:spChg chg="mod">
          <ac:chgData name="Jo Seibel" userId="31667424-5b57-4ef5-b8c8-1d654adcd7cf" providerId="ADAL" clId="{3861ABBC-7942-4C59-B99C-45D082316066}" dt="2025-10-02T15:35:41.077" v="16" actId="20577"/>
          <ac:spMkLst>
            <pc:docMk/>
            <pc:sldMk cId="1844936726" sldId="268"/>
            <ac:spMk id="3" creationId="{E9CB6D6E-492F-BE3D-4828-D1CB6D0DD179}"/>
          </ac:spMkLst>
        </pc:spChg>
      </pc:sldChg>
      <pc:sldChg chg="ord">
        <pc:chgData name="Jo Seibel" userId="31667424-5b57-4ef5-b8c8-1d654adcd7cf" providerId="ADAL" clId="{3861ABBC-7942-4C59-B99C-45D082316066}" dt="2025-10-02T15:51:24.761" v="18"/>
        <pc:sldMkLst>
          <pc:docMk/>
          <pc:sldMk cId="4261760494" sldId="2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06FB13-C958-F8D6-0FAC-DA09A4889F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Date Placeholder 2">
            <a:extLst>
              <a:ext uri="{FF2B5EF4-FFF2-40B4-BE49-F238E27FC236}">
                <a16:creationId xmlns:a16="http://schemas.microsoft.com/office/drawing/2014/main" id="{9DDB2982-B03D-F1D2-179B-C8A75CBC70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EC68B6-CFE9-F440-A244-8F025E212D59}" type="datetimeFigureOut">
              <a:rPr lang="en-US" smtClean="0">
                <a:latin typeface="Trebuchet MS" panose="020B0703020202090204" pitchFamily="34" charset="0"/>
              </a:rPr>
              <a:t>10/2/2025</a:t>
            </a:fld>
            <a:endParaRPr lang="en-US" dirty="0">
              <a:latin typeface="Trebuchet MS" panose="020B0703020202090204" pitchFamily="34" charset="0"/>
            </a:endParaRPr>
          </a:p>
        </p:txBody>
      </p:sp>
      <p:sp>
        <p:nvSpPr>
          <p:cNvPr id="4" name="Footer Placeholder 3">
            <a:extLst>
              <a:ext uri="{FF2B5EF4-FFF2-40B4-BE49-F238E27FC236}">
                <a16:creationId xmlns:a16="http://schemas.microsoft.com/office/drawing/2014/main" id="{659A7EBC-B9F8-FDBB-6B54-1DAB30D879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Slide Number Placeholder 4">
            <a:extLst>
              <a:ext uri="{FF2B5EF4-FFF2-40B4-BE49-F238E27FC236}">
                <a16:creationId xmlns:a16="http://schemas.microsoft.com/office/drawing/2014/main" id="{A6F94040-31C6-C5FF-F071-60EB8960B1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87D16B-4FCE-1143-A9C2-C11F95FBC1EF}" type="slidenum">
              <a:rPr lang="en-US" smtClean="0">
                <a:latin typeface="Trebuchet MS" panose="020B0703020202090204" pitchFamily="34" charset="0"/>
              </a:rPr>
              <a:t>‹#›</a:t>
            </a:fld>
            <a:endParaRPr lang="en-US" dirty="0">
              <a:latin typeface="Trebuchet MS" panose="020B0703020202090204" pitchFamily="34" charset="0"/>
            </a:endParaRPr>
          </a:p>
        </p:txBody>
      </p:sp>
    </p:spTree>
    <p:extLst>
      <p:ext uri="{BB962C8B-B14F-4D97-AF65-F5344CB8AC3E}">
        <p14:creationId xmlns:p14="http://schemas.microsoft.com/office/powerpoint/2010/main" val="3646515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EDEEE308-AEB9-174D-BD49-56F8065D471F}" type="datetimeFigureOut">
              <a:rPr lang="en-US" smtClean="0"/>
              <a:pPr/>
              <a:t>10/2/2025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6665D527-C090-D345-8774-57533258229A}" type="slidenum">
              <a:rPr lang="en-US" smtClean="0"/>
              <a:pPr/>
              <a:t>‹#›</a:t>
            </a:fld>
            <a:endParaRPr lang="en-US" dirty="0"/>
          </a:p>
        </p:txBody>
      </p:sp>
    </p:spTree>
    <p:extLst>
      <p:ext uri="{BB962C8B-B14F-4D97-AF65-F5344CB8AC3E}">
        <p14:creationId xmlns:p14="http://schemas.microsoft.com/office/powerpoint/2010/main" val="417101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rebuchet MS" panose="020B0703020202090204" pitchFamily="34" charset="0"/>
        <a:ea typeface="+mn-ea"/>
        <a:cs typeface="+mn-cs"/>
      </a:defRPr>
    </a:lvl1pPr>
    <a:lvl2pPr marL="457200" algn="l" defTabSz="914400" rtl="0" eaLnBrk="1" latinLnBrk="0" hangingPunct="1">
      <a:defRPr sz="1200" b="0" i="0" kern="1200">
        <a:solidFill>
          <a:schemeClr val="tx1"/>
        </a:solidFill>
        <a:latin typeface="Trebuchet MS" panose="020B0703020202090204" pitchFamily="34" charset="0"/>
        <a:ea typeface="+mn-ea"/>
        <a:cs typeface="+mn-cs"/>
      </a:defRPr>
    </a:lvl2pPr>
    <a:lvl3pPr marL="914400" algn="l" defTabSz="914400" rtl="0" eaLnBrk="1" latinLnBrk="0" hangingPunct="1">
      <a:defRPr sz="1200" b="0" i="0" kern="1200">
        <a:solidFill>
          <a:schemeClr val="tx1"/>
        </a:solidFill>
        <a:latin typeface="Trebuchet MS" panose="020B0703020202090204" pitchFamily="34" charset="0"/>
        <a:ea typeface="+mn-ea"/>
        <a:cs typeface="+mn-cs"/>
      </a:defRPr>
    </a:lvl3pPr>
    <a:lvl4pPr marL="1371600" algn="l" defTabSz="914400" rtl="0" eaLnBrk="1" latinLnBrk="0" hangingPunct="1">
      <a:defRPr sz="1200" b="0" i="0" kern="1200">
        <a:solidFill>
          <a:schemeClr val="tx1"/>
        </a:solidFill>
        <a:latin typeface="Trebuchet MS" panose="020B0703020202090204" pitchFamily="34" charset="0"/>
        <a:ea typeface="+mn-ea"/>
        <a:cs typeface="+mn-cs"/>
      </a:defRPr>
    </a:lvl4pPr>
    <a:lvl5pPr marL="1828800" algn="l" defTabSz="914400" rtl="0" eaLnBrk="1" latinLnBrk="0" hangingPunct="1">
      <a:defRPr sz="1200" b="0" i="0" kern="1200">
        <a:solidFill>
          <a:schemeClr val="tx1"/>
        </a:solidFill>
        <a:latin typeface="Trebuchet MS" panose="020B070302020209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5D527-C090-D345-8774-57533258229A}" type="slidenum">
              <a:rPr lang="en-US" smtClean="0"/>
              <a:pPr/>
              <a:t>1</a:t>
            </a:fld>
            <a:endParaRPr lang="en-US" dirty="0"/>
          </a:p>
        </p:txBody>
      </p:sp>
    </p:spTree>
    <p:extLst>
      <p:ext uri="{BB962C8B-B14F-4D97-AF65-F5344CB8AC3E}">
        <p14:creationId xmlns:p14="http://schemas.microsoft.com/office/powerpoint/2010/main" val="96498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5D527-C090-D345-8774-57533258229A}" type="slidenum">
              <a:rPr lang="en-US" smtClean="0"/>
              <a:pPr/>
              <a:t>24</a:t>
            </a:fld>
            <a:endParaRPr lang="en-US" dirty="0"/>
          </a:p>
        </p:txBody>
      </p:sp>
    </p:spTree>
    <p:extLst>
      <p:ext uri="{BB962C8B-B14F-4D97-AF65-F5344CB8AC3E}">
        <p14:creationId xmlns:p14="http://schemas.microsoft.com/office/powerpoint/2010/main" val="2347402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4FBA0-686D-40B8-FDD3-DB1170F24659}"/>
              </a:ext>
            </a:extLst>
          </p:cNvPr>
          <p:cNvSpPr/>
          <p:nvPr userDrawn="1"/>
        </p:nvSpPr>
        <p:spPr>
          <a:xfrm>
            <a:off x="3457918" y="1887045"/>
            <a:ext cx="45719" cy="2200860"/>
          </a:xfrm>
          <a:prstGeom prst="rect">
            <a:avLst/>
          </a:prstGeom>
          <a:solidFill>
            <a:srgbClr val="F25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
        <p:nvSpPr>
          <p:cNvPr id="4" name="Rectangle 3">
            <a:extLst>
              <a:ext uri="{FF2B5EF4-FFF2-40B4-BE49-F238E27FC236}">
                <a16:creationId xmlns:a16="http://schemas.microsoft.com/office/drawing/2014/main" id="{0C69BA49-BAE5-0EAE-DB85-617773A8B277}"/>
              </a:ext>
            </a:extLst>
          </p:cNvPr>
          <p:cNvSpPr/>
          <p:nvPr userDrawn="1"/>
        </p:nvSpPr>
        <p:spPr>
          <a:xfrm>
            <a:off x="6072948" y="5182212"/>
            <a:ext cx="45719" cy="2200860"/>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Tree>
    <p:extLst>
      <p:ext uri="{BB962C8B-B14F-4D97-AF65-F5344CB8AC3E}">
        <p14:creationId xmlns:p14="http://schemas.microsoft.com/office/powerpoint/2010/main" val="3009375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and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41009E2-D013-E1AC-C224-A80848D584D8}"/>
              </a:ext>
            </a:extLst>
          </p:cNvPr>
          <p:cNvSpPr>
            <a:spLocks noGrp="1"/>
          </p:cNvSpPr>
          <p:nvPr>
            <p:ph type="body" sz="quarter" idx="10"/>
          </p:nvPr>
        </p:nvSpPr>
        <p:spPr>
          <a:xfrm>
            <a:off x="457200" y="584200"/>
            <a:ext cx="9001125" cy="812800"/>
          </a:xfrm>
        </p:spPr>
        <p:txBody>
          <a:bodyPr>
            <a:noAutofit/>
          </a:bodyPr>
          <a:lstStyle>
            <a:lvl1pPr marL="0" indent="0">
              <a:buNone/>
              <a:defRPr sz="4800" b="0" i="0">
                <a:solidFill>
                  <a:schemeClr val="bg1"/>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
        <p:nvSpPr>
          <p:cNvPr id="2" name="TextBox 12">
            <a:extLst>
              <a:ext uri="{FF2B5EF4-FFF2-40B4-BE49-F238E27FC236}">
                <a16:creationId xmlns:a16="http://schemas.microsoft.com/office/drawing/2014/main" id="{D34756A5-D378-509B-DE41-85F3CDBBFAAA}"/>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Tree>
    <p:extLst>
      <p:ext uri="{BB962C8B-B14F-4D97-AF65-F5344CB8AC3E}">
        <p14:creationId xmlns:p14="http://schemas.microsoft.com/office/powerpoint/2010/main" val="1235390802"/>
      </p:ext>
    </p:extLst>
  </p:cSld>
  <p:clrMapOvr>
    <a:masterClrMapping/>
  </p:clrMapOvr>
  <p:extLst>
    <p:ext uri="{DCECCB84-F9BA-43D5-87BE-67443E8EF086}">
      <p15:sldGuideLst xmlns:p15="http://schemas.microsoft.com/office/powerpoint/2012/main">
        <p15:guide id="1" orient="horz" pos="69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DB06CDAD-55C4-6404-BAC9-5A48C3B8548A}"/>
              </a:ext>
            </a:extLst>
          </p:cNvPr>
          <p:cNvSpPr>
            <a:spLocks noGrp="1"/>
          </p:cNvSpPr>
          <p:nvPr>
            <p:ph type="pic" sz="quarter" idx="17"/>
          </p:nvPr>
        </p:nvSpPr>
        <p:spPr>
          <a:xfrm>
            <a:off x="744718" y="2349500"/>
            <a:ext cx="1488895" cy="2014538"/>
          </a:xfrm>
        </p:spPr>
        <p:txBody>
          <a:bodyPr>
            <a:normAutofit/>
          </a:bodyPr>
          <a:lstStyle>
            <a:lvl1pPr>
              <a:defRPr sz="2000"/>
            </a:lvl1pPr>
          </a:lstStyle>
          <a:p>
            <a:r>
              <a:rPr lang="en-US" dirty="0"/>
              <a:t>Click icon to add picture</a:t>
            </a:r>
          </a:p>
        </p:txBody>
      </p:sp>
      <p:sp>
        <p:nvSpPr>
          <p:cNvPr id="27" name="Picture Placeholder 25">
            <a:extLst>
              <a:ext uri="{FF2B5EF4-FFF2-40B4-BE49-F238E27FC236}">
                <a16:creationId xmlns:a16="http://schemas.microsoft.com/office/drawing/2014/main" id="{00583DC2-B7C0-3BB6-E8CB-A0B76A493578}"/>
              </a:ext>
            </a:extLst>
          </p:cNvPr>
          <p:cNvSpPr>
            <a:spLocks noGrp="1"/>
          </p:cNvSpPr>
          <p:nvPr>
            <p:ph type="pic" sz="quarter" idx="18"/>
          </p:nvPr>
        </p:nvSpPr>
        <p:spPr>
          <a:xfrm>
            <a:off x="2585345" y="2348719"/>
            <a:ext cx="1488895" cy="2014538"/>
          </a:xfrm>
        </p:spPr>
        <p:txBody>
          <a:bodyPr>
            <a:normAutofit/>
          </a:bodyPr>
          <a:lstStyle>
            <a:lvl1pPr>
              <a:defRPr sz="2000"/>
            </a:lvl1pPr>
          </a:lstStyle>
          <a:p>
            <a:r>
              <a:rPr lang="en-US"/>
              <a:t>Click icon to add picture</a:t>
            </a:r>
          </a:p>
        </p:txBody>
      </p:sp>
      <p:sp>
        <p:nvSpPr>
          <p:cNvPr id="28" name="Picture Placeholder 25">
            <a:extLst>
              <a:ext uri="{FF2B5EF4-FFF2-40B4-BE49-F238E27FC236}">
                <a16:creationId xmlns:a16="http://schemas.microsoft.com/office/drawing/2014/main" id="{F2615FD7-C97A-AB2C-2756-3ADFD9CC408D}"/>
              </a:ext>
            </a:extLst>
          </p:cNvPr>
          <p:cNvSpPr>
            <a:spLocks noGrp="1"/>
          </p:cNvSpPr>
          <p:nvPr>
            <p:ph type="pic" sz="quarter" idx="19"/>
          </p:nvPr>
        </p:nvSpPr>
        <p:spPr>
          <a:xfrm>
            <a:off x="4425972" y="2359610"/>
            <a:ext cx="1488895" cy="2014538"/>
          </a:xfrm>
        </p:spPr>
        <p:txBody>
          <a:bodyPr>
            <a:normAutofit/>
          </a:bodyPr>
          <a:lstStyle>
            <a:lvl1pPr>
              <a:defRPr sz="2000"/>
            </a:lvl1pPr>
          </a:lstStyle>
          <a:p>
            <a:r>
              <a:rPr lang="en-US"/>
              <a:t>Click icon to add picture</a:t>
            </a:r>
          </a:p>
        </p:txBody>
      </p:sp>
      <p:sp>
        <p:nvSpPr>
          <p:cNvPr id="29" name="Picture Placeholder 25">
            <a:extLst>
              <a:ext uri="{FF2B5EF4-FFF2-40B4-BE49-F238E27FC236}">
                <a16:creationId xmlns:a16="http://schemas.microsoft.com/office/drawing/2014/main" id="{536D94B7-9AC1-559A-347B-7FBAE55D8479}"/>
              </a:ext>
            </a:extLst>
          </p:cNvPr>
          <p:cNvSpPr>
            <a:spLocks noGrp="1"/>
          </p:cNvSpPr>
          <p:nvPr>
            <p:ph type="pic" sz="quarter" idx="20"/>
          </p:nvPr>
        </p:nvSpPr>
        <p:spPr>
          <a:xfrm>
            <a:off x="6266599" y="2348719"/>
            <a:ext cx="1488895" cy="2014538"/>
          </a:xfrm>
        </p:spPr>
        <p:txBody>
          <a:bodyPr>
            <a:normAutofit/>
          </a:bodyPr>
          <a:lstStyle>
            <a:lvl1pPr>
              <a:defRPr sz="2000"/>
            </a:lvl1pPr>
          </a:lstStyle>
          <a:p>
            <a:r>
              <a:rPr lang="en-US"/>
              <a:t>Click icon to add picture</a:t>
            </a:r>
          </a:p>
        </p:txBody>
      </p:sp>
      <p:sp>
        <p:nvSpPr>
          <p:cNvPr id="30" name="Picture Placeholder 25">
            <a:extLst>
              <a:ext uri="{FF2B5EF4-FFF2-40B4-BE49-F238E27FC236}">
                <a16:creationId xmlns:a16="http://schemas.microsoft.com/office/drawing/2014/main" id="{38EB23DE-A59E-6ABC-8476-991157704272}"/>
              </a:ext>
            </a:extLst>
          </p:cNvPr>
          <p:cNvSpPr>
            <a:spLocks noGrp="1"/>
          </p:cNvSpPr>
          <p:nvPr>
            <p:ph type="pic" sz="quarter" idx="21"/>
          </p:nvPr>
        </p:nvSpPr>
        <p:spPr>
          <a:xfrm>
            <a:off x="8107226" y="2347938"/>
            <a:ext cx="1488895" cy="2014538"/>
          </a:xfrm>
        </p:spPr>
        <p:txBody>
          <a:bodyPr>
            <a:normAutofit/>
          </a:bodyPr>
          <a:lstStyle>
            <a:lvl1pPr>
              <a:defRPr sz="2000"/>
            </a:lvl1pPr>
          </a:lstStyle>
          <a:p>
            <a:r>
              <a:rPr lang="en-US"/>
              <a:t>Click icon to add picture</a:t>
            </a:r>
          </a:p>
        </p:txBody>
      </p:sp>
      <p:sp>
        <p:nvSpPr>
          <p:cNvPr id="31" name="Picture Placeholder 25">
            <a:extLst>
              <a:ext uri="{FF2B5EF4-FFF2-40B4-BE49-F238E27FC236}">
                <a16:creationId xmlns:a16="http://schemas.microsoft.com/office/drawing/2014/main" id="{139B1FEB-2628-C1EF-B7B5-F0E6DBC61F66}"/>
              </a:ext>
            </a:extLst>
          </p:cNvPr>
          <p:cNvSpPr>
            <a:spLocks noGrp="1"/>
          </p:cNvSpPr>
          <p:nvPr>
            <p:ph type="pic" sz="quarter" idx="22"/>
          </p:nvPr>
        </p:nvSpPr>
        <p:spPr>
          <a:xfrm>
            <a:off x="9947854" y="2358829"/>
            <a:ext cx="1488895" cy="2014538"/>
          </a:xfrm>
        </p:spPr>
        <p:txBody>
          <a:bodyPr>
            <a:normAutofit/>
          </a:bodyPr>
          <a:lstStyle>
            <a:lvl1pPr>
              <a:defRPr sz="2000"/>
            </a:lvl1pPr>
          </a:lstStyle>
          <a:p>
            <a:r>
              <a:rPr lang="en-US"/>
              <a:t>Click icon to add picture</a:t>
            </a:r>
          </a:p>
        </p:txBody>
      </p:sp>
      <p:sp>
        <p:nvSpPr>
          <p:cNvPr id="6" name="TextBox 12">
            <a:extLst>
              <a:ext uri="{FF2B5EF4-FFF2-40B4-BE49-F238E27FC236}">
                <a16:creationId xmlns:a16="http://schemas.microsoft.com/office/drawing/2014/main" id="{686578E3-D181-7970-A605-3CF6432DA358}"/>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9" name="Text Placeholder 8">
            <a:extLst>
              <a:ext uri="{FF2B5EF4-FFF2-40B4-BE49-F238E27FC236}">
                <a16:creationId xmlns:a16="http://schemas.microsoft.com/office/drawing/2014/main" id="{125443CD-319A-40CC-9DD1-2E0B2F56B408}"/>
              </a:ext>
            </a:extLst>
          </p:cNvPr>
          <p:cNvSpPr>
            <a:spLocks noGrp="1"/>
          </p:cNvSpPr>
          <p:nvPr>
            <p:ph type="body" sz="quarter" idx="11"/>
          </p:nvPr>
        </p:nvSpPr>
        <p:spPr>
          <a:xfrm>
            <a:off x="636775" y="4597400"/>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10" name="Text Placeholder 8">
            <a:extLst>
              <a:ext uri="{FF2B5EF4-FFF2-40B4-BE49-F238E27FC236}">
                <a16:creationId xmlns:a16="http://schemas.microsoft.com/office/drawing/2014/main" id="{C0569A17-4F88-601A-DD36-32454D3A2700}"/>
              </a:ext>
            </a:extLst>
          </p:cNvPr>
          <p:cNvSpPr>
            <a:spLocks noGrp="1"/>
          </p:cNvSpPr>
          <p:nvPr>
            <p:ph type="body" sz="quarter" idx="12"/>
          </p:nvPr>
        </p:nvSpPr>
        <p:spPr>
          <a:xfrm>
            <a:off x="2435034" y="4597399"/>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11" name="Text Placeholder 8">
            <a:extLst>
              <a:ext uri="{FF2B5EF4-FFF2-40B4-BE49-F238E27FC236}">
                <a16:creationId xmlns:a16="http://schemas.microsoft.com/office/drawing/2014/main" id="{07B6924B-FB64-847F-0DAB-B7D5A59AE147}"/>
              </a:ext>
            </a:extLst>
          </p:cNvPr>
          <p:cNvSpPr>
            <a:spLocks noGrp="1"/>
          </p:cNvSpPr>
          <p:nvPr>
            <p:ph type="body" sz="quarter" idx="13"/>
          </p:nvPr>
        </p:nvSpPr>
        <p:spPr>
          <a:xfrm>
            <a:off x="4326008" y="4597399"/>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12" name="Text Placeholder 8">
            <a:extLst>
              <a:ext uri="{FF2B5EF4-FFF2-40B4-BE49-F238E27FC236}">
                <a16:creationId xmlns:a16="http://schemas.microsoft.com/office/drawing/2014/main" id="{8F0BA189-6DE8-BE05-EB0D-64185D84E6E8}"/>
              </a:ext>
            </a:extLst>
          </p:cNvPr>
          <p:cNvSpPr>
            <a:spLocks noGrp="1"/>
          </p:cNvSpPr>
          <p:nvPr>
            <p:ph type="body" sz="quarter" idx="14"/>
          </p:nvPr>
        </p:nvSpPr>
        <p:spPr>
          <a:xfrm>
            <a:off x="6162367" y="4597398"/>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23" name="Text Placeholder 8">
            <a:extLst>
              <a:ext uri="{FF2B5EF4-FFF2-40B4-BE49-F238E27FC236}">
                <a16:creationId xmlns:a16="http://schemas.microsoft.com/office/drawing/2014/main" id="{147DA42B-411A-FF5E-3986-1FEB6496BCF8}"/>
              </a:ext>
            </a:extLst>
          </p:cNvPr>
          <p:cNvSpPr>
            <a:spLocks noGrp="1"/>
          </p:cNvSpPr>
          <p:nvPr>
            <p:ph type="body" sz="quarter" idx="15"/>
          </p:nvPr>
        </p:nvSpPr>
        <p:spPr>
          <a:xfrm>
            <a:off x="8027301" y="4597398"/>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24" name="Text Placeholder 8">
            <a:extLst>
              <a:ext uri="{FF2B5EF4-FFF2-40B4-BE49-F238E27FC236}">
                <a16:creationId xmlns:a16="http://schemas.microsoft.com/office/drawing/2014/main" id="{CF2A0D4F-DBE2-AEC6-DE9B-FC6C749E4AB3}"/>
              </a:ext>
            </a:extLst>
          </p:cNvPr>
          <p:cNvSpPr>
            <a:spLocks noGrp="1"/>
          </p:cNvSpPr>
          <p:nvPr>
            <p:ph type="body" sz="quarter" idx="16"/>
          </p:nvPr>
        </p:nvSpPr>
        <p:spPr>
          <a:xfrm>
            <a:off x="9835085" y="4597397"/>
            <a:ext cx="1597198" cy="1490663"/>
          </a:xfrm>
        </p:spPr>
        <p:txBody>
          <a:bodyPr>
            <a:noAutofit/>
          </a:bodyPr>
          <a:lstStyle>
            <a:lvl1pPr marL="0" indent="0">
              <a:buNone/>
              <a:defRPr sz="1400" b="0" i="0">
                <a:latin typeface="Trebuchet MS" panose="020B0703020202090204" pitchFamily="34" charset="0"/>
                <a:cs typeface="Roboto Light" panose="02000000000000000000" pitchFamily="2" charset="0"/>
              </a:defRPr>
            </a:lvl1pPr>
            <a:lvl2pPr marL="457200" indent="0">
              <a:buNone/>
              <a:defRPr sz="1200" b="0" i="0">
                <a:latin typeface="Segoe UI Semilight" panose="020B0402040204020203" pitchFamily="34" charset="0"/>
                <a:cs typeface="Segoe UI Semilight" panose="020B0402040204020203" pitchFamily="34" charset="0"/>
              </a:defRPr>
            </a:lvl2pPr>
            <a:lvl3pPr marL="914400" indent="0">
              <a:buNone/>
              <a:defRPr sz="1200" b="0" i="0">
                <a:latin typeface="Segoe UI Semilight" panose="020B0402040204020203" pitchFamily="34" charset="0"/>
                <a:cs typeface="Segoe UI Semilight" panose="020B0402040204020203" pitchFamily="34" charset="0"/>
              </a:defRPr>
            </a:lvl3pPr>
            <a:lvl4pPr marL="1371600" indent="0">
              <a:buNone/>
              <a:defRPr sz="1200" b="0" i="0">
                <a:latin typeface="Segoe UI Semilight" panose="020B0402040204020203" pitchFamily="34" charset="0"/>
                <a:cs typeface="Segoe UI Semilight" panose="020B0402040204020203" pitchFamily="34" charset="0"/>
              </a:defRPr>
            </a:lvl4pPr>
            <a:lvl5pPr marL="1828800" indent="0">
              <a:buNone/>
              <a:defRPr sz="1200" b="0" i="0">
                <a:latin typeface="Segoe UI Semilight" panose="020B0402040204020203" pitchFamily="34" charset="0"/>
                <a:cs typeface="Segoe UI Semilight" panose="020B0402040204020203" pitchFamily="34" charset="0"/>
              </a:defRPr>
            </a:lvl5pPr>
          </a:lstStyle>
          <a:p>
            <a:pPr lvl="0"/>
            <a:r>
              <a:rPr lang="en-US" dirty="0"/>
              <a:t>Click to edit Master text styles</a:t>
            </a:r>
          </a:p>
        </p:txBody>
      </p:sp>
      <p:sp>
        <p:nvSpPr>
          <p:cNvPr id="2" name="Text Placeholder 4">
            <a:extLst>
              <a:ext uri="{FF2B5EF4-FFF2-40B4-BE49-F238E27FC236}">
                <a16:creationId xmlns:a16="http://schemas.microsoft.com/office/drawing/2014/main" id="{70D72D47-44A2-09E9-649A-62FEB12D6244}"/>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4106443593"/>
      </p:ext>
    </p:extLst>
  </p:cSld>
  <p:clrMapOvr>
    <a:masterClrMapping/>
  </p:clrMapOvr>
  <p:extLst>
    <p:ext uri="{DCECCB84-F9BA-43D5-87BE-67443E8EF086}">
      <p15:sldGuideLst xmlns:p15="http://schemas.microsoft.com/office/powerpoint/2012/main">
        <p15:guide id="1" pos="5112"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Copy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6E06787-B9CA-65E2-6B68-FACC0D00926A}"/>
              </a:ext>
            </a:extLst>
          </p:cNvPr>
          <p:cNvSpPr>
            <a:spLocks noGrp="1"/>
          </p:cNvSpPr>
          <p:nvPr>
            <p:ph type="pic" sz="quarter" idx="12"/>
          </p:nvPr>
        </p:nvSpPr>
        <p:spPr>
          <a:xfrm>
            <a:off x="7186259" y="1866900"/>
            <a:ext cx="4205641" cy="4221163"/>
          </a:xfrm>
        </p:spPr>
        <p:txBody>
          <a:bodyPr/>
          <a:lstStyle/>
          <a:p>
            <a:r>
              <a:rPr lang="en-US"/>
              <a:t>Click icon to add picture</a:t>
            </a:r>
            <a:endParaRPr lang="en-US" dirty="0"/>
          </a:p>
        </p:txBody>
      </p:sp>
      <p:sp>
        <p:nvSpPr>
          <p:cNvPr id="2" name="TextBox 12">
            <a:extLst>
              <a:ext uri="{FF2B5EF4-FFF2-40B4-BE49-F238E27FC236}">
                <a16:creationId xmlns:a16="http://schemas.microsoft.com/office/drawing/2014/main" id="{00CEF00C-05BB-8DF6-DECB-72F82558436B}"/>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9" name="Text Placeholder 5">
            <a:extLst>
              <a:ext uri="{FF2B5EF4-FFF2-40B4-BE49-F238E27FC236}">
                <a16:creationId xmlns:a16="http://schemas.microsoft.com/office/drawing/2014/main" id="{F2DD4897-1A25-1524-4BC7-A6BF3D713A3D}"/>
              </a:ext>
            </a:extLst>
          </p:cNvPr>
          <p:cNvSpPr>
            <a:spLocks noGrp="1"/>
          </p:cNvSpPr>
          <p:nvPr>
            <p:ph type="body" sz="quarter" idx="17"/>
          </p:nvPr>
        </p:nvSpPr>
        <p:spPr>
          <a:xfrm>
            <a:off x="872652" y="1863724"/>
            <a:ext cx="5813897" cy="4221163"/>
          </a:xfrm>
        </p:spPr>
        <p:txBody>
          <a:bodyPr>
            <a:noAutofit/>
          </a:bodyPr>
          <a:lstStyle>
            <a:lvl1pPr>
              <a:defRPr sz="2400" b="0" i="0">
                <a:latin typeface="Trebuchet MS" panose="020B0703020202090204" pitchFamily="34" charset="0"/>
                <a:cs typeface="Roboto Light" panose="02000000000000000000" pitchFamily="2" charset="0"/>
              </a:defRPr>
            </a:lvl1pPr>
            <a:lvl2pPr>
              <a:defRPr sz="2000" b="0" i="0">
                <a:latin typeface="Trebuchet MS" panose="020B0703020202090204" pitchFamily="34" charset="0"/>
                <a:cs typeface="Roboto Light" panose="02000000000000000000" pitchFamily="2" charset="0"/>
              </a:defRPr>
            </a:lvl2pPr>
            <a:lvl3pPr>
              <a:defRPr sz="1800" b="0" i="0">
                <a:latin typeface="Trebuchet MS" panose="020B0703020202090204" pitchFamily="34" charset="0"/>
                <a:cs typeface="Roboto Light" panose="02000000000000000000" pitchFamily="2" charset="0"/>
              </a:defRPr>
            </a:lvl3pPr>
            <a:lvl4pPr>
              <a:defRPr sz="1600" b="0" i="0">
                <a:latin typeface="Trebuchet MS" panose="020B0703020202090204" pitchFamily="34" charset="0"/>
                <a:cs typeface="Roboto Light" panose="02000000000000000000" pitchFamily="2" charset="0"/>
              </a:defRPr>
            </a:lvl4pPr>
            <a:lvl5pPr>
              <a:defRPr sz="16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CCFA3C-C879-421C-17ED-16380AB9C111}"/>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124213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ulleted Copy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6E06787-B9CA-65E2-6B68-FACC0D00926A}"/>
              </a:ext>
            </a:extLst>
          </p:cNvPr>
          <p:cNvSpPr>
            <a:spLocks noGrp="1"/>
          </p:cNvSpPr>
          <p:nvPr>
            <p:ph type="pic" sz="quarter" idx="12"/>
          </p:nvPr>
        </p:nvSpPr>
        <p:spPr>
          <a:xfrm>
            <a:off x="4419601" y="1866900"/>
            <a:ext cx="6972300" cy="4221163"/>
          </a:xfrm>
        </p:spPr>
        <p:txBody>
          <a:bodyPr/>
          <a:lstStyle/>
          <a:p>
            <a:r>
              <a:rPr lang="en-US"/>
              <a:t>Click icon to add picture</a:t>
            </a:r>
            <a:endParaRPr lang="en-US" dirty="0"/>
          </a:p>
        </p:txBody>
      </p:sp>
      <p:sp>
        <p:nvSpPr>
          <p:cNvPr id="2" name="TextBox 12">
            <a:extLst>
              <a:ext uri="{FF2B5EF4-FFF2-40B4-BE49-F238E27FC236}">
                <a16:creationId xmlns:a16="http://schemas.microsoft.com/office/drawing/2014/main" id="{00CEF00C-05BB-8DF6-DECB-72F82558436B}"/>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5" name="Text Placeholder 5">
            <a:extLst>
              <a:ext uri="{FF2B5EF4-FFF2-40B4-BE49-F238E27FC236}">
                <a16:creationId xmlns:a16="http://schemas.microsoft.com/office/drawing/2014/main" id="{C996023C-24D2-D937-EFAC-9DE1C5F47C50}"/>
              </a:ext>
            </a:extLst>
          </p:cNvPr>
          <p:cNvSpPr>
            <a:spLocks noGrp="1"/>
          </p:cNvSpPr>
          <p:nvPr>
            <p:ph type="body" sz="quarter" idx="17"/>
          </p:nvPr>
        </p:nvSpPr>
        <p:spPr>
          <a:xfrm>
            <a:off x="872652" y="1863724"/>
            <a:ext cx="3223097" cy="4221163"/>
          </a:xfrm>
        </p:spPr>
        <p:txBody>
          <a:bodyPr>
            <a:noAutofit/>
          </a:bodyPr>
          <a:lstStyle>
            <a:lvl1pPr>
              <a:defRPr sz="1800" b="0" i="0">
                <a:latin typeface="Trebuchet MS" panose="020B0703020202090204" pitchFamily="34" charset="0"/>
                <a:cs typeface="Roboto Light" panose="02000000000000000000" pitchFamily="2" charset="0"/>
              </a:defRPr>
            </a:lvl1pPr>
            <a:lvl2pPr>
              <a:defRPr sz="1600" b="0" i="0">
                <a:latin typeface="Trebuchet MS" panose="020B0703020202090204" pitchFamily="34" charset="0"/>
                <a:cs typeface="Roboto Light" panose="02000000000000000000" pitchFamily="2" charset="0"/>
              </a:defRPr>
            </a:lvl2pPr>
            <a:lvl3pPr>
              <a:defRPr sz="1400" b="0" i="0">
                <a:latin typeface="Trebuchet MS" panose="020B0703020202090204" pitchFamily="34" charset="0"/>
                <a:cs typeface="Roboto Light" panose="02000000000000000000" pitchFamily="2" charset="0"/>
              </a:defRPr>
            </a:lvl3pPr>
            <a:lvl4pPr>
              <a:defRPr sz="1200" b="0" i="0">
                <a:latin typeface="Trebuchet MS" panose="020B0703020202090204" pitchFamily="34" charset="0"/>
                <a:cs typeface="Roboto Light" panose="02000000000000000000" pitchFamily="2" charset="0"/>
              </a:defRPr>
            </a:lvl4pPr>
            <a:lvl5pPr>
              <a:defRPr sz="12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id="{95D31478-D0D2-FF69-5E6B-163A77248530}"/>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696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and 2 rows of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522A3-92CC-863C-9B56-6CE0E243C01B}"/>
              </a:ext>
            </a:extLst>
          </p:cNvPr>
          <p:cNvPicPr>
            <a:picLocks noChangeAspect="1"/>
          </p:cNvPicPr>
          <p:nvPr userDrawn="1"/>
        </p:nvPicPr>
        <p:blipFill rotWithShape="1">
          <a:blip r:embed="rId3"/>
          <a:srcRect r="-41383" b="86186"/>
          <a:stretch/>
        </p:blipFill>
        <p:spPr>
          <a:xfrm>
            <a:off x="6254750" y="2772791"/>
            <a:ext cx="7674314" cy="427609"/>
          </a:xfrm>
          <a:prstGeom prst="rect">
            <a:avLst/>
          </a:prstGeom>
        </p:spPr>
      </p:pic>
      <p:pic>
        <p:nvPicPr>
          <p:cNvPr id="10" name="Picture 9">
            <a:extLst>
              <a:ext uri="{FF2B5EF4-FFF2-40B4-BE49-F238E27FC236}">
                <a16:creationId xmlns:a16="http://schemas.microsoft.com/office/drawing/2014/main" id="{87CB67F3-2D37-7D2F-23CD-79B90E227102}"/>
              </a:ext>
            </a:extLst>
          </p:cNvPr>
          <p:cNvPicPr>
            <a:picLocks noChangeAspect="1"/>
          </p:cNvPicPr>
          <p:nvPr userDrawn="1"/>
        </p:nvPicPr>
        <p:blipFill rotWithShape="1">
          <a:blip r:embed="rId3"/>
          <a:srcRect r="-41383" b="86186"/>
          <a:stretch/>
        </p:blipFill>
        <p:spPr>
          <a:xfrm>
            <a:off x="457200" y="2772791"/>
            <a:ext cx="7772400" cy="427609"/>
          </a:xfrm>
          <a:prstGeom prst="rect">
            <a:avLst/>
          </a:prstGeom>
        </p:spPr>
      </p:pic>
      <p:sp>
        <p:nvSpPr>
          <p:cNvPr id="2" name="TextBox 12">
            <a:extLst>
              <a:ext uri="{FF2B5EF4-FFF2-40B4-BE49-F238E27FC236}">
                <a16:creationId xmlns:a16="http://schemas.microsoft.com/office/drawing/2014/main" id="{B029922E-7213-669A-B9F4-AE7FBDEA705F}"/>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4" name="Text Placeholder 3">
            <a:extLst>
              <a:ext uri="{FF2B5EF4-FFF2-40B4-BE49-F238E27FC236}">
                <a16:creationId xmlns:a16="http://schemas.microsoft.com/office/drawing/2014/main" id="{FF0B04ED-9BA9-4CED-E9A2-CF2F545589F6}"/>
              </a:ext>
            </a:extLst>
          </p:cNvPr>
          <p:cNvSpPr>
            <a:spLocks noGrp="1"/>
          </p:cNvSpPr>
          <p:nvPr>
            <p:ph type="body" sz="quarter" idx="11"/>
          </p:nvPr>
        </p:nvSpPr>
        <p:spPr>
          <a:xfrm>
            <a:off x="619125" y="1533525"/>
            <a:ext cx="10596880" cy="681355"/>
          </a:xfrm>
        </p:spPr>
        <p:txBody>
          <a:bodyPr>
            <a:normAutofit/>
          </a:bodyPr>
          <a:lstStyle>
            <a:lvl1pPr marL="0" indent="0">
              <a:buNone/>
              <a:defRPr sz="2400" b="0" i="0">
                <a:latin typeface="Trebuchet MS" panose="020B0703020202090204" pitchFamily="34" charset="0"/>
                <a:cs typeface="Roboto Light"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6" name="Text Placeholder 3">
            <a:extLst>
              <a:ext uri="{FF2B5EF4-FFF2-40B4-BE49-F238E27FC236}">
                <a16:creationId xmlns:a16="http://schemas.microsoft.com/office/drawing/2014/main" id="{2AD42731-C948-28BC-0710-9514A1700A5E}"/>
              </a:ext>
            </a:extLst>
          </p:cNvPr>
          <p:cNvSpPr>
            <a:spLocks noGrp="1"/>
          </p:cNvSpPr>
          <p:nvPr>
            <p:ph type="body" sz="quarter" idx="12"/>
          </p:nvPr>
        </p:nvSpPr>
        <p:spPr>
          <a:xfrm>
            <a:off x="636436" y="2829763"/>
            <a:ext cx="5192594" cy="443548"/>
          </a:xfrm>
        </p:spPr>
        <p:txBody>
          <a:bodyPr>
            <a:normAutofit/>
          </a:bodyPr>
          <a:lstStyle>
            <a:lvl1pPr marL="0" indent="0">
              <a:buNone/>
              <a:defRPr sz="2000" b="0" i="0">
                <a:solidFill>
                  <a:schemeClr val="bg1"/>
                </a:solidFill>
                <a:latin typeface="Trebuchet MS" panose="020B0703020202090204" pitchFamily="34" charset="0"/>
                <a:cs typeface="Roboto"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17" name="Text Placeholder 3">
            <a:extLst>
              <a:ext uri="{FF2B5EF4-FFF2-40B4-BE49-F238E27FC236}">
                <a16:creationId xmlns:a16="http://schemas.microsoft.com/office/drawing/2014/main" id="{867E3761-28AD-1EE3-1BDC-83D347994CAD}"/>
              </a:ext>
            </a:extLst>
          </p:cNvPr>
          <p:cNvSpPr>
            <a:spLocks noGrp="1"/>
          </p:cNvSpPr>
          <p:nvPr>
            <p:ph type="body" sz="quarter" idx="15"/>
          </p:nvPr>
        </p:nvSpPr>
        <p:spPr>
          <a:xfrm>
            <a:off x="6359195" y="2829763"/>
            <a:ext cx="5192594" cy="443548"/>
          </a:xfrm>
        </p:spPr>
        <p:txBody>
          <a:bodyPr>
            <a:normAutofit/>
          </a:bodyPr>
          <a:lstStyle>
            <a:lvl1pPr marL="0" indent="0">
              <a:buNone/>
              <a:defRPr sz="2000" b="0" i="0">
                <a:solidFill>
                  <a:schemeClr val="bg1"/>
                </a:solidFill>
                <a:latin typeface="Trebuchet MS" panose="020B0703020202090204" pitchFamily="34" charset="0"/>
                <a:cs typeface="Roboto"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19" name="Text Placeholder 5">
            <a:extLst>
              <a:ext uri="{FF2B5EF4-FFF2-40B4-BE49-F238E27FC236}">
                <a16:creationId xmlns:a16="http://schemas.microsoft.com/office/drawing/2014/main" id="{4DCDBCC2-FF22-8E80-2FEE-965D9C67AB12}"/>
              </a:ext>
            </a:extLst>
          </p:cNvPr>
          <p:cNvSpPr>
            <a:spLocks noGrp="1"/>
          </p:cNvSpPr>
          <p:nvPr>
            <p:ph type="body" sz="quarter" idx="17"/>
          </p:nvPr>
        </p:nvSpPr>
        <p:spPr>
          <a:xfrm>
            <a:off x="619125" y="3429000"/>
            <a:ext cx="5305425" cy="2655887"/>
          </a:xfrm>
        </p:spPr>
        <p:txBody>
          <a:bodyPr>
            <a:noAutofit/>
          </a:bodyPr>
          <a:lstStyle>
            <a:lvl1pPr>
              <a:defRPr sz="2000" b="0" i="0">
                <a:latin typeface="Trebuchet MS" panose="020B0703020202090204" pitchFamily="34" charset="0"/>
                <a:cs typeface="Roboto Light" panose="02000000000000000000" pitchFamily="2" charset="0"/>
              </a:defRPr>
            </a:lvl1pPr>
            <a:lvl2pPr>
              <a:defRPr sz="1800" b="0" i="0">
                <a:latin typeface="Trebuchet MS" panose="020B0703020202090204" pitchFamily="34" charset="0"/>
                <a:cs typeface="Roboto Light" panose="02000000000000000000" pitchFamily="2" charset="0"/>
              </a:defRPr>
            </a:lvl2pPr>
            <a:lvl3pPr>
              <a:defRPr sz="1600" b="0" i="0">
                <a:latin typeface="Trebuchet MS" panose="020B0703020202090204" pitchFamily="34" charset="0"/>
                <a:cs typeface="Roboto Light" panose="02000000000000000000" pitchFamily="2" charset="0"/>
              </a:defRPr>
            </a:lvl3pPr>
            <a:lvl4pPr>
              <a:defRPr sz="1400" b="0" i="0">
                <a:latin typeface="Trebuchet MS" panose="020B0703020202090204" pitchFamily="34" charset="0"/>
                <a:cs typeface="Roboto Light" panose="02000000000000000000" pitchFamily="2" charset="0"/>
              </a:defRPr>
            </a:lvl4pPr>
            <a:lvl5pPr>
              <a:defRPr sz="14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5">
            <a:extLst>
              <a:ext uri="{FF2B5EF4-FFF2-40B4-BE49-F238E27FC236}">
                <a16:creationId xmlns:a16="http://schemas.microsoft.com/office/drawing/2014/main" id="{9AE118E8-A103-25FE-0184-26D44202B127}"/>
              </a:ext>
            </a:extLst>
          </p:cNvPr>
          <p:cNvSpPr>
            <a:spLocks noGrp="1"/>
          </p:cNvSpPr>
          <p:nvPr>
            <p:ph type="body" sz="quarter" idx="18"/>
          </p:nvPr>
        </p:nvSpPr>
        <p:spPr>
          <a:xfrm>
            <a:off x="6343463" y="3429000"/>
            <a:ext cx="5209905" cy="2655887"/>
          </a:xfrm>
        </p:spPr>
        <p:txBody>
          <a:bodyPr>
            <a:noAutofit/>
          </a:bodyPr>
          <a:lstStyle>
            <a:lvl1pPr>
              <a:defRPr sz="2000" b="0" i="0">
                <a:latin typeface="Trebuchet MS" panose="020B0703020202090204" pitchFamily="34" charset="0"/>
                <a:cs typeface="Roboto Light" panose="02000000000000000000" pitchFamily="2" charset="0"/>
              </a:defRPr>
            </a:lvl1pPr>
            <a:lvl2pPr>
              <a:defRPr sz="1800" b="0" i="0">
                <a:latin typeface="Trebuchet MS" panose="020B0703020202090204" pitchFamily="34" charset="0"/>
                <a:cs typeface="Roboto Light" panose="02000000000000000000" pitchFamily="2" charset="0"/>
              </a:defRPr>
            </a:lvl2pPr>
            <a:lvl3pPr>
              <a:defRPr sz="1600" b="0" i="0">
                <a:latin typeface="Trebuchet MS" panose="020B0703020202090204" pitchFamily="34" charset="0"/>
                <a:cs typeface="Roboto Light" panose="02000000000000000000" pitchFamily="2" charset="0"/>
              </a:defRPr>
            </a:lvl3pPr>
            <a:lvl4pPr>
              <a:defRPr sz="1400" b="0" i="0">
                <a:latin typeface="Trebuchet MS" panose="020B0703020202090204" pitchFamily="34" charset="0"/>
                <a:cs typeface="Roboto Light" panose="02000000000000000000" pitchFamily="2" charset="0"/>
              </a:defRPr>
            </a:lvl4pPr>
            <a:lvl5pPr>
              <a:defRPr sz="14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12">
            <a:extLst>
              <a:ext uri="{FF2B5EF4-FFF2-40B4-BE49-F238E27FC236}">
                <a16:creationId xmlns:a16="http://schemas.microsoft.com/office/drawing/2014/main" id="{A0ECF4F7-0C1C-2E46-5330-8FD090FE7A86}"/>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7" name="Text Placeholder 4">
            <a:extLst>
              <a:ext uri="{FF2B5EF4-FFF2-40B4-BE49-F238E27FC236}">
                <a16:creationId xmlns:a16="http://schemas.microsoft.com/office/drawing/2014/main" id="{7D41A2D4-1347-3081-213C-4E552FF270E3}"/>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1862703504"/>
      </p:ext>
    </p:extLst>
  </p:cSld>
  <p:clrMapOvr>
    <a:masterClrMapping/>
  </p:clrMapOvr>
  <p:extLst>
    <p:ext uri="{DCECCB84-F9BA-43D5-87BE-67443E8EF086}">
      <p15:sldGuideLst xmlns:p15="http://schemas.microsoft.com/office/powerpoint/2012/main">
        <p15:guide id="1" pos="45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Background with 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45F9B737-4E6D-74F6-6AE3-2751FB4A2400}"/>
              </a:ext>
            </a:extLst>
          </p:cNvPr>
          <p:cNvSpPr>
            <a:spLocks noGrp="1"/>
          </p:cNvSpPr>
          <p:nvPr>
            <p:ph type="body" sz="quarter" idx="12"/>
          </p:nvPr>
        </p:nvSpPr>
        <p:spPr>
          <a:xfrm>
            <a:off x="466724" y="1601153"/>
            <a:ext cx="11144063" cy="443548"/>
          </a:xfrm>
        </p:spPr>
        <p:txBody>
          <a:bodyPr>
            <a:normAutofit/>
          </a:bodyPr>
          <a:lstStyle>
            <a:lvl1pPr marL="0" indent="0">
              <a:buNone/>
              <a:defRPr sz="2400" b="0" i="0">
                <a:solidFill>
                  <a:schemeClr val="bg1"/>
                </a:solidFill>
                <a:latin typeface="Trebuchet MS" panose="020B0703020202090204" pitchFamily="34" charset="0"/>
                <a:cs typeface="Roboto Light"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13" name="Text Placeholder 12">
            <a:extLst>
              <a:ext uri="{FF2B5EF4-FFF2-40B4-BE49-F238E27FC236}">
                <a16:creationId xmlns:a16="http://schemas.microsoft.com/office/drawing/2014/main" id="{3BB942E8-7FC4-3689-248E-0018123F4297}"/>
              </a:ext>
            </a:extLst>
          </p:cNvPr>
          <p:cNvSpPr>
            <a:spLocks noGrp="1"/>
          </p:cNvSpPr>
          <p:nvPr>
            <p:ph type="body" sz="quarter" idx="15"/>
          </p:nvPr>
        </p:nvSpPr>
        <p:spPr>
          <a:xfrm>
            <a:off x="466725" y="2270125"/>
            <a:ext cx="11144062" cy="3817938"/>
          </a:xfrm>
        </p:spPr>
        <p:txBody>
          <a:bodyPr>
            <a:normAutofit/>
          </a:bodyPr>
          <a:lstStyle>
            <a:lvl1pPr marL="228600" indent="-228600">
              <a:buClr>
                <a:srgbClr val="00AFEF"/>
              </a:buClr>
              <a:buFont typeface="System Font Regular"/>
              <a:buChar char="&gt;"/>
              <a:defRPr sz="2000" b="0" i="0">
                <a:solidFill>
                  <a:schemeClr val="bg1"/>
                </a:solidFill>
                <a:latin typeface="Trebuchet MS" panose="020B0703020202090204" pitchFamily="34" charset="0"/>
                <a:cs typeface="Roboto Light" panose="02000000000000000000" pitchFamily="2" charset="0"/>
              </a:defRPr>
            </a:lvl1pPr>
            <a:lvl2pPr marL="685800" indent="-228600">
              <a:buClr>
                <a:srgbClr val="00AFEF"/>
              </a:buClr>
              <a:buFont typeface="System Font Regular"/>
              <a:buChar char="&gt;"/>
              <a:defRPr sz="1800" b="0" i="0">
                <a:solidFill>
                  <a:schemeClr val="bg1"/>
                </a:solidFill>
                <a:latin typeface="Trebuchet MS" panose="020B0703020202090204" pitchFamily="34" charset="0"/>
                <a:cs typeface="Roboto Light" panose="02000000000000000000" pitchFamily="2" charset="0"/>
              </a:defRPr>
            </a:lvl2pPr>
            <a:lvl3pPr marL="1143000" indent="-228600">
              <a:buClr>
                <a:srgbClr val="00AFEF"/>
              </a:buClr>
              <a:buFont typeface="System Font Regular"/>
              <a:buChar char="&gt;"/>
              <a:defRPr sz="1600" b="0" i="0">
                <a:solidFill>
                  <a:schemeClr val="bg1"/>
                </a:solidFill>
                <a:latin typeface="Trebuchet MS" panose="020B0703020202090204" pitchFamily="34" charset="0"/>
                <a:cs typeface="Roboto Light" panose="02000000000000000000" pitchFamily="2" charset="0"/>
              </a:defRPr>
            </a:lvl3pPr>
            <a:lvl4pPr marL="1600200" indent="-228600">
              <a:buClr>
                <a:srgbClr val="00AFEF"/>
              </a:buClr>
              <a:buFont typeface="System Font Regular"/>
              <a:buChar char="&gt;"/>
              <a:defRPr sz="1400" b="0" i="0">
                <a:solidFill>
                  <a:schemeClr val="bg1"/>
                </a:solidFill>
                <a:latin typeface="Trebuchet MS" panose="020B0703020202090204" pitchFamily="34" charset="0"/>
                <a:cs typeface="Roboto Light" panose="02000000000000000000" pitchFamily="2" charset="0"/>
              </a:defRPr>
            </a:lvl4pPr>
            <a:lvl5pPr marL="2057400" indent="-228600">
              <a:buClr>
                <a:srgbClr val="00AFEF"/>
              </a:buClr>
              <a:buFont typeface="System Font Regular"/>
              <a:buChar char="&gt;"/>
              <a:defRPr sz="1400" b="0" i="0">
                <a:solidFill>
                  <a:schemeClr val="bg1"/>
                </a:solidFill>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2">
            <a:extLst>
              <a:ext uri="{FF2B5EF4-FFF2-40B4-BE49-F238E27FC236}">
                <a16:creationId xmlns:a16="http://schemas.microsoft.com/office/drawing/2014/main" id="{56C963AF-84D7-5FB2-F578-19222CF31DE9}"/>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3" name="Text Placeholder 4">
            <a:extLst>
              <a:ext uri="{FF2B5EF4-FFF2-40B4-BE49-F238E27FC236}">
                <a16:creationId xmlns:a16="http://schemas.microsoft.com/office/drawing/2014/main" id="{544F7B59-7FE9-DB03-C402-CD653103329D}"/>
              </a:ext>
            </a:extLst>
          </p:cNvPr>
          <p:cNvSpPr>
            <a:spLocks noGrp="1"/>
          </p:cNvSpPr>
          <p:nvPr>
            <p:ph type="body" sz="quarter" idx="10"/>
          </p:nvPr>
        </p:nvSpPr>
        <p:spPr>
          <a:xfrm>
            <a:off x="457200" y="584200"/>
            <a:ext cx="9001125" cy="812800"/>
          </a:xfrm>
        </p:spPr>
        <p:txBody>
          <a:bodyPr>
            <a:noAutofit/>
          </a:bodyPr>
          <a:lstStyle>
            <a:lvl1pPr marL="0" indent="0">
              <a:buNone/>
              <a:defRPr sz="4800" b="0" i="0">
                <a:solidFill>
                  <a:schemeClr val="bg1"/>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90731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ue Background with 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3C31814A-AFC2-C289-03CB-1D8E0860148A}"/>
              </a:ext>
            </a:extLst>
          </p:cNvPr>
          <p:cNvSpPr>
            <a:spLocks noGrp="1"/>
          </p:cNvSpPr>
          <p:nvPr>
            <p:ph type="body" sz="quarter" idx="16"/>
          </p:nvPr>
        </p:nvSpPr>
        <p:spPr>
          <a:xfrm>
            <a:off x="466725" y="2270125"/>
            <a:ext cx="6677025" cy="3817938"/>
          </a:xfrm>
        </p:spPr>
        <p:txBody>
          <a:bodyPr>
            <a:normAutofit/>
          </a:bodyPr>
          <a:lstStyle>
            <a:lvl1pPr marL="228600" indent="-228600">
              <a:buClr>
                <a:srgbClr val="00AFEF"/>
              </a:buClr>
              <a:buFont typeface="System Font Regular"/>
              <a:buChar char="&gt;"/>
              <a:defRPr sz="2000" b="0" i="0">
                <a:solidFill>
                  <a:schemeClr val="bg1"/>
                </a:solidFill>
                <a:latin typeface="Trebuchet MS" panose="020B0703020202090204" pitchFamily="34" charset="0"/>
                <a:cs typeface="Roboto Light" panose="02000000000000000000" pitchFamily="2" charset="0"/>
              </a:defRPr>
            </a:lvl1pPr>
            <a:lvl2pPr marL="685800" indent="-228600">
              <a:buClr>
                <a:srgbClr val="00AFEF"/>
              </a:buClr>
              <a:buFont typeface="System Font Regular"/>
              <a:buChar char="&gt;"/>
              <a:defRPr sz="1800" b="0" i="0">
                <a:solidFill>
                  <a:schemeClr val="bg1"/>
                </a:solidFill>
                <a:latin typeface="Trebuchet MS" panose="020B0703020202090204" pitchFamily="34" charset="0"/>
                <a:cs typeface="Roboto Light" panose="02000000000000000000" pitchFamily="2" charset="0"/>
              </a:defRPr>
            </a:lvl2pPr>
            <a:lvl3pPr marL="1143000" indent="-228600">
              <a:buClr>
                <a:srgbClr val="00AFEF"/>
              </a:buClr>
              <a:buFont typeface="System Font Regular"/>
              <a:buChar char="&gt;"/>
              <a:defRPr sz="1600" b="0" i="0">
                <a:solidFill>
                  <a:schemeClr val="bg1"/>
                </a:solidFill>
                <a:latin typeface="Trebuchet MS" panose="020B0703020202090204" pitchFamily="34" charset="0"/>
                <a:cs typeface="Roboto Light" panose="02000000000000000000" pitchFamily="2" charset="0"/>
              </a:defRPr>
            </a:lvl3pPr>
            <a:lvl4pPr marL="1600200" indent="-228600">
              <a:buClr>
                <a:srgbClr val="00AFEF"/>
              </a:buClr>
              <a:buFont typeface="System Font Regular"/>
              <a:buChar char="&gt;"/>
              <a:defRPr sz="1400" b="0" i="0">
                <a:solidFill>
                  <a:schemeClr val="bg1"/>
                </a:solidFill>
                <a:latin typeface="Trebuchet MS" panose="020B0703020202090204" pitchFamily="34" charset="0"/>
                <a:cs typeface="Roboto Light" panose="02000000000000000000" pitchFamily="2" charset="0"/>
              </a:defRPr>
            </a:lvl4pPr>
            <a:lvl5pPr marL="2057400" indent="-228600">
              <a:buClr>
                <a:srgbClr val="00AFEF"/>
              </a:buClr>
              <a:buFont typeface="System Font Regular"/>
              <a:buChar char="&gt;"/>
              <a:defRPr sz="1400" b="0" i="0">
                <a:solidFill>
                  <a:schemeClr val="bg1"/>
                </a:solidFill>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7285E5A8-9E15-F153-B6B8-B5EED997C507}"/>
              </a:ext>
            </a:extLst>
          </p:cNvPr>
          <p:cNvSpPr>
            <a:spLocks noGrp="1"/>
          </p:cNvSpPr>
          <p:nvPr>
            <p:ph type="pic" sz="quarter" idx="15"/>
          </p:nvPr>
        </p:nvSpPr>
        <p:spPr>
          <a:xfrm>
            <a:off x="7533900" y="2261867"/>
            <a:ext cx="4067175" cy="3834132"/>
          </a:xfrm>
        </p:spPr>
        <p:txBody>
          <a:bodyPr/>
          <a:lstStyle/>
          <a:p>
            <a:r>
              <a:rPr lang="en-US" dirty="0"/>
              <a:t>Click icon to add picture</a:t>
            </a:r>
          </a:p>
        </p:txBody>
      </p:sp>
      <p:sp>
        <p:nvSpPr>
          <p:cNvPr id="8" name="Text Placeholder 3">
            <a:extLst>
              <a:ext uri="{FF2B5EF4-FFF2-40B4-BE49-F238E27FC236}">
                <a16:creationId xmlns:a16="http://schemas.microsoft.com/office/drawing/2014/main" id="{45F9B737-4E6D-74F6-6AE3-2751FB4A2400}"/>
              </a:ext>
            </a:extLst>
          </p:cNvPr>
          <p:cNvSpPr>
            <a:spLocks noGrp="1"/>
          </p:cNvSpPr>
          <p:nvPr>
            <p:ph type="body" sz="quarter" idx="12"/>
          </p:nvPr>
        </p:nvSpPr>
        <p:spPr>
          <a:xfrm>
            <a:off x="466724" y="1488597"/>
            <a:ext cx="11144063" cy="443548"/>
          </a:xfrm>
        </p:spPr>
        <p:txBody>
          <a:bodyPr>
            <a:noAutofit/>
          </a:bodyPr>
          <a:lstStyle>
            <a:lvl1pPr marL="0" indent="0">
              <a:buNone/>
              <a:defRPr sz="2800" b="0" i="0">
                <a:solidFill>
                  <a:schemeClr val="bg1"/>
                </a:solidFill>
                <a:latin typeface="Trebuchet MS" panose="020B0703020202090204" pitchFamily="34" charset="0"/>
                <a:cs typeface="Roboto Light"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2" name="TextBox 12">
            <a:extLst>
              <a:ext uri="{FF2B5EF4-FFF2-40B4-BE49-F238E27FC236}">
                <a16:creationId xmlns:a16="http://schemas.microsoft.com/office/drawing/2014/main" id="{A9DF93AA-2418-B5D3-A348-07285C33453F}"/>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3" name="Text Placeholder 4">
            <a:extLst>
              <a:ext uri="{FF2B5EF4-FFF2-40B4-BE49-F238E27FC236}">
                <a16:creationId xmlns:a16="http://schemas.microsoft.com/office/drawing/2014/main" id="{76603EFB-0F17-FF50-DF12-58506464A863}"/>
              </a:ext>
            </a:extLst>
          </p:cNvPr>
          <p:cNvSpPr>
            <a:spLocks noGrp="1"/>
          </p:cNvSpPr>
          <p:nvPr>
            <p:ph type="body" sz="quarter" idx="10"/>
          </p:nvPr>
        </p:nvSpPr>
        <p:spPr>
          <a:xfrm>
            <a:off x="457200" y="584200"/>
            <a:ext cx="9001125" cy="812800"/>
          </a:xfrm>
        </p:spPr>
        <p:txBody>
          <a:bodyPr>
            <a:noAutofit/>
          </a:bodyPr>
          <a:lstStyle>
            <a:lvl1pPr marL="0" indent="0">
              <a:buNone/>
              <a:defRPr sz="4800" b="0" i="0">
                <a:solidFill>
                  <a:schemeClr val="bg1"/>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823041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_Plain with Side Bar">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9900B287-EF33-1145-FD38-DC2D705071B0}"/>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pic>
        <p:nvPicPr>
          <p:cNvPr id="3" name="Picture 2">
            <a:extLst>
              <a:ext uri="{FF2B5EF4-FFF2-40B4-BE49-F238E27FC236}">
                <a16:creationId xmlns:a16="http://schemas.microsoft.com/office/drawing/2014/main" id="{7D4DB054-CDF1-16DC-F56D-7479A17EE15A}"/>
              </a:ext>
            </a:extLst>
          </p:cNvPr>
          <p:cNvPicPr>
            <a:picLocks noChangeAspect="1"/>
          </p:cNvPicPr>
          <p:nvPr userDrawn="1"/>
        </p:nvPicPr>
        <p:blipFill>
          <a:blip r:embed="rId2"/>
          <a:srcRect/>
          <a:stretch/>
        </p:blipFill>
        <p:spPr>
          <a:xfrm>
            <a:off x="10228186" y="6114981"/>
            <a:ext cx="860293" cy="325970"/>
          </a:xfrm>
          <a:prstGeom prst="rect">
            <a:avLst/>
          </a:prstGeom>
        </p:spPr>
      </p:pic>
      <p:cxnSp>
        <p:nvCxnSpPr>
          <p:cNvPr id="6" name="Straight Connector 5">
            <a:extLst>
              <a:ext uri="{FF2B5EF4-FFF2-40B4-BE49-F238E27FC236}">
                <a16:creationId xmlns:a16="http://schemas.microsoft.com/office/drawing/2014/main" id="{5590D13F-8CCA-5133-68B5-E99239123005}"/>
              </a:ext>
            </a:extLst>
          </p:cNvPr>
          <p:cNvCxnSpPr/>
          <p:nvPr userDrawn="1"/>
        </p:nvCxnSpPr>
        <p:spPr>
          <a:xfrm>
            <a:off x="11237226" y="6043446"/>
            <a:ext cx="0" cy="439543"/>
          </a:xfrm>
          <a:prstGeom prst="line">
            <a:avLst/>
          </a:prstGeom>
          <a:ln w="28575">
            <a:solidFill>
              <a:srgbClr val="F25C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30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ulleted Copy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EE8CEF3B-5243-8B97-F072-525BC6DE5EAE}"/>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4" name="Text Placeholder 4">
            <a:extLst>
              <a:ext uri="{FF2B5EF4-FFF2-40B4-BE49-F238E27FC236}">
                <a16:creationId xmlns:a16="http://schemas.microsoft.com/office/drawing/2014/main" id="{F2BEF7EE-BAFB-044B-0556-ECEF6EBEC389}"/>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861211853"/>
      </p:ext>
    </p:extLst>
  </p:cSld>
  <p:clrMapOvr>
    <a:masterClrMapping/>
  </p:clrMapOvr>
  <p:extLst>
    <p:ext uri="{DCECCB84-F9BA-43D5-87BE-67443E8EF086}">
      <p15:sldGuideLst xmlns:p15="http://schemas.microsoft.com/office/powerpoint/2012/main">
        <p15:guide id="1" orient="horz" pos="6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lain with Sid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9900B287-EF33-1145-FD38-DC2D705071B0}"/>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3" name="TextBox 12">
            <a:extLst>
              <a:ext uri="{FF2B5EF4-FFF2-40B4-BE49-F238E27FC236}">
                <a16:creationId xmlns:a16="http://schemas.microsoft.com/office/drawing/2014/main" id="{0F19E556-D53F-5C38-85E6-F3FDABC6981A}"/>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Tree>
    <p:extLst>
      <p:ext uri="{BB962C8B-B14F-4D97-AF65-F5344CB8AC3E}">
        <p14:creationId xmlns:p14="http://schemas.microsoft.com/office/powerpoint/2010/main" val="2805270028"/>
      </p:ext>
    </p:extLst>
  </p:cSld>
  <p:clrMapOvr>
    <a:masterClrMapping/>
  </p:clrMapOvr>
  <p:extLst>
    <p:ext uri="{DCECCB84-F9BA-43D5-87BE-67443E8EF086}">
      <p15:sldGuideLst xmlns:p15="http://schemas.microsoft.com/office/powerpoint/2012/main">
        <p15:guide id="1" orient="horz" pos="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5E6E5C-24B7-DF2C-7560-11F287AFA51F}"/>
              </a:ext>
            </a:extLst>
          </p:cNvPr>
          <p:cNvSpPr/>
          <p:nvPr userDrawn="1"/>
        </p:nvSpPr>
        <p:spPr>
          <a:xfrm>
            <a:off x="0" y="2299281"/>
            <a:ext cx="1412340" cy="1017498"/>
          </a:xfrm>
          <a:prstGeom prst="rect">
            <a:avLst/>
          </a:prstGeom>
          <a:solidFill>
            <a:srgbClr val="F25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
        <p:nvSpPr>
          <p:cNvPr id="12" name="Rectangle 11">
            <a:extLst>
              <a:ext uri="{FF2B5EF4-FFF2-40B4-BE49-F238E27FC236}">
                <a16:creationId xmlns:a16="http://schemas.microsoft.com/office/drawing/2014/main" id="{98F99EA8-2674-061A-FCAF-3AF5F0BE97F1}"/>
              </a:ext>
            </a:extLst>
          </p:cNvPr>
          <p:cNvSpPr/>
          <p:nvPr userDrawn="1"/>
        </p:nvSpPr>
        <p:spPr>
          <a:xfrm>
            <a:off x="6096000" y="4613564"/>
            <a:ext cx="205047" cy="2244435"/>
          </a:xfrm>
          <a:prstGeom prst="rect">
            <a:avLst/>
          </a:prstGeom>
          <a:solidFill>
            <a:srgbClr val="F25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Tree>
    <p:extLst>
      <p:ext uri="{BB962C8B-B14F-4D97-AF65-F5344CB8AC3E}">
        <p14:creationId xmlns:p14="http://schemas.microsoft.com/office/powerpoint/2010/main" val="4116362688"/>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2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5E6E5C-24B7-DF2C-7560-11F287AFA51F}"/>
              </a:ext>
            </a:extLst>
          </p:cNvPr>
          <p:cNvSpPr/>
          <p:nvPr userDrawn="1"/>
        </p:nvSpPr>
        <p:spPr>
          <a:xfrm>
            <a:off x="5389830" y="6460273"/>
            <a:ext cx="1412340" cy="391950"/>
          </a:xfrm>
          <a:prstGeom prst="rect">
            <a:avLst/>
          </a:prstGeom>
          <a:solidFill>
            <a:srgbClr val="F25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
        <p:nvSpPr>
          <p:cNvPr id="13" name="TextBox 12">
            <a:extLst>
              <a:ext uri="{FF2B5EF4-FFF2-40B4-BE49-F238E27FC236}">
                <a16:creationId xmlns:a16="http://schemas.microsoft.com/office/drawing/2014/main" id="{FC002167-A069-4665-2D59-4C5154A95535}"/>
              </a:ext>
            </a:extLst>
          </p:cNvPr>
          <p:cNvSpPr txBox="1"/>
          <p:nvPr userDrawn="1"/>
        </p:nvSpPr>
        <p:spPr>
          <a:xfrm>
            <a:off x="1612669" y="3372790"/>
            <a:ext cx="8853055" cy="492443"/>
          </a:xfrm>
          <a:prstGeom prst="rect">
            <a:avLst/>
          </a:prstGeom>
          <a:noFill/>
        </p:spPr>
        <p:txBody>
          <a:bodyPr wrap="square" lIns="0" tIns="0" rIns="0" bIns="0" rtlCol="0">
            <a:spAutoFit/>
          </a:bodyPr>
          <a:lstStyle/>
          <a:p>
            <a:pPr algn="ctr"/>
            <a:r>
              <a:rPr lang="en-US" sz="3200" b="0" i="0" kern="1200" dirty="0">
                <a:solidFill>
                  <a:schemeClr val="bg1"/>
                </a:solidFill>
                <a:effectLst/>
                <a:latin typeface="Trebuchet MS" panose="020B0703020202090204" pitchFamily="34" charset="0"/>
                <a:ea typeface="Roboto Light" panose="02000000000000000000" pitchFamily="2" charset="0"/>
                <a:cs typeface="Roboto Light" panose="02000000000000000000" pitchFamily="2" charset="0"/>
              </a:rPr>
              <a:t>ADVANCING INDUSTRY TRANSFORMATION</a:t>
            </a:r>
          </a:p>
        </p:txBody>
      </p:sp>
      <p:sp>
        <p:nvSpPr>
          <p:cNvPr id="15" name="TextBox 14">
            <a:extLst>
              <a:ext uri="{FF2B5EF4-FFF2-40B4-BE49-F238E27FC236}">
                <a16:creationId xmlns:a16="http://schemas.microsoft.com/office/drawing/2014/main" id="{6B275C5C-BF61-A340-E913-CEED3938D0FD}"/>
              </a:ext>
            </a:extLst>
          </p:cNvPr>
          <p:cNvSpPr txBox="1"/>
          <p:nvPr userDrawn="1"/>
        </p:nvSpPr>
        <p:spPr>
          <a:xfrm>
            <a:off x="5389829" y="6038614"/>
            <a:ext cx="1412341" cy="276999"/>
          </a:xfrm>
          <a:prstGeom prst="rect">
            <a:avLst/>
          </a:prstGeom>
          <a:noFill/>
        </p:spPr>
        <p:txBody>
          <a:bodyPr wrap="square" lIns="0" tIns="0" rIns="0" bIns="0" rtlCol="0">
            <a:spAutoFit/>
          </a:bodyPr>
          <a:lstStyle/>
          <a:p>
            <a:pPr algn="ctr"/>
            <a:r>
              <a:rPr lang="en-US" b="0" i="0" dirty="0" err="1">
                <a:solidFill>
                  <a:schemeClr val="bg1"/>
                </a:solidFill>
                <a:latin typeface="Trebuchet MS" panose="020B0703020202090204" pitchFamily="34" charset="0"/>
                <a:ea typeface="Roboto Light" panose="02000000000000000000" pitchFamily="2" charset="0"/>
                <a:cs typeface="Roboto Light" panose="02000000000000000000" pitchFamily="2" charset="0"/>
              </a:rPr>
              <a:t>www.atis.org</a:t>
            </a:r>
            <a:endParaRPr lang="en-US" b="0" i="0" dirty="0">
              <a:solidFill>
                <a:schemeClr val="bg1"/>
              </a:solidFill>
              <a:latin typeface="Trebuchet MS" panose="020B0703020202090204" pitchFamily="34" charset="0"/>
              <a:ea typeface="Roboto Light" panose="02000000000000000000" pitchFamily="2" charset="0"/>
              <a:cs typeface="Roboto Light" panose="02000000000000000000" pitchFamily="2" charset="0"/>
            </a:endParaRPr>
          </a:p>
        </p:txBody>
      </p:sp>
      <p:pic>
        <p:nvPicPr>
          <p:cNvPr id="3" name="Picture 2" descr="A white text on a black background&#10;&#10;AI-generated content may be incorrect.">
            <a:extLst>
              <a:ext uri="{FF2B5EF4-FFF2-40B4-BE49-F238E27FC236}">
                <a16:creationId xmlns:a16="http://schemas.microsoft.com/office/drawing/2014/main" id="{17454339-3F82-0A9E-DCB7-2131905FFB6D}"/>
              </a:ext>
            </a:extLst>
          </p:cNvPr>
          <p:cNvPicPr>
            <a:picLocks noChangeAspect="1"/>
          </p:cNvPicPr>
          <p:nvPr userDrawn="1"/>
        </p:nvPicPr>
        <p:blipFill>
          <a:blip r:embed="rId3"/>
          <a:stretch>
            <a:fillRect/>
          </a:stretch>
        </p:blipFill>
        <p:spPr>
          <a:xfrm>
            <a:off x="4524064" y="949059"/>
            <a:ext cx="3534760" cy="1336941"/>
          </a:xfrm>
          <a:prstGeom prst="rect">
            <a:avLst/>
          </a:prstGeom>
        </p:spPr>
      </p:pic>
    </p:spTree>
    <p:extLst>
      <p:ext uri="{BB962C8B-B14F-4D97-AF65-F5344CB8AC3E}">
        <p14:creationId xmlns:p14="http://schemas.microsoft.com/office/powerpoint/2010/main" val="4088913522"/>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2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5E6E5C-24B7-DF2C-7560-11F287AFA51F}"/>
              </a:ext>
            </a:extLst>
          </p:cNvPr>
          <p:cNvSpPr/>
          <p:nvPr userDrawn="1"/>
        </p:nvSpPr>
        <p:spPr>
          <a:xfrm>
            <a:off x="5389830" y="6460273"/>
            <a:ext cx="1412340" cy="391950"/>
          </a:xfrm>
          <a:prstGeom prst="rect">
            <a:avLst/>
          </a:prstGeom>
          <a:solidFill>
            <a:srgbClr val="F25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Trebuchet MS" panose="020B0703020202090204" pitchFamily="34" charset="0"/>
            </a:endParaRPr>
          </a:p>
        </p:txBody>
      </p:sp>
      <p:sp>
        <p:nvSpPr>
          <p:cNvPr id="13" name="TextBox 12">
            <a:extLst>
              <a:ext uri="{FF2B5EF4-FFF2-40B4-BE49-F238E27FC236}">
                <a16:creationId xmlns:a16="http://schemas.microsoft.com/office/drawing/2014/main" id="{FC002167-A069-4665-2D59-4C5154A95535}"/>
              </a:ext>
            </a:extLst>
          </p:cNvPr>
          <p:cNvSpPr txBox="1"/>
          <p:nvPr userDrawn="1"/>
        </p:nvSpPr>
        <p:spPr>
          <a:xfrm>
            <a:off x="1612669" y="3372790"/>
            <a:ext cx="8853055" cy="492443"/>
          </a:xfrm>
          <a:prstGeom prst="rect">
            <a:avLst/>
          </a:prstGeom>
          <a:noFill/>
        </p:spPr>
        <p:txBody>
          <a:bodyPr wrap="square" lIns="0" tIns="0" rIns="0" bIns="0" rtlCol="0">
            <a:spAutoFit/>
          </a:bodyPr>
          <a:lstStyle/>
          <a:p>
            <a:pPr algn="ctr"/>
            <a:r>
              <a:rPr lang="en-US" sz="3200" b="0" i="0" kern="1200" dirty="0">
                <a:solidFill>
                  <a:schemeClr val="bg1"/>
                </a:solidFill>
                <a:effectLst/>
                <a:latin typeface="Trebuchet MS" panose="020B0703020202090204" pitchFamily="34" charset="0"/>
                <a:ea typeface="Roboto Light" panose="02000000000000000000" pitchFamily="2" charset="0"/>
                <a:cs typeface="Roboto Light" panose="02000000000000000000" pitchFamily="2" charset="0"/>
              </a:rPr>
              <a:t>ADVANCING INDUSTRY TRANSFORMATION</a:t>
            </a:r>
          </a:p>
        </p:txBody>
      </p:sp>
      <p:sp>
        <p:nvSpPr>
          <p:cNvPr id="15" name="TextBox 14">
            <a:extLst>
              <a:ext uri="{FF2B5EF4-FFF2-40B4-BE49-F238E27FC236}">
                <a16:creationId xmlns:a16="http://schemas.microsoft.com/office/drawing/2014/main" id="{6B275C5C-BF61-A340-E913-CEED3938D0FD}"/>
              </a:ext>
            </a:extLst>
          </p:cNvPr>
          <p:cNvSpPr txBox="1"/>
          <p:nvPr userDrawn="1"/>
        </p:nvSpPr>
        <p:spPr>
          <a:xfrm>
            <a:off x="5389829" y="6038614"/>
            <a:ext cx="1412341" cy="276999"/>
          </a:xfrm>
          <a:prstGeom prst="rect">
            <a:avLst/>
          </a:prstGeom>
          <a:noFill/>
        </p:spPr>
        <p:txBody>
          <a:bodyPr wrap="square" lIns="0" tIns="0" rIns="0" bIns="0" rtlCol="0">
            <a:spAutoFit/>
          </a:bodyPr>
          <a:lstStyle/>
          <a:p>
            <a:pPr algn="ctr"/>
            <a:r>
              <a:rPr lang="en-US" b="0" i="0" dirty="0" err="1">
                <a:solidFill>
                  <a:schemeClr val="bg1"/>
                </a:solidFill>
                <a:latin typeface="Trebuchet MS" panose="020B0703020202090204" pitchFamily="34" charset="0"/>
                <a:ea typeface="Roboto Light" panose="02000000000000000000" pitchFamily="2" charset="0"/>
                <a:cs typeface="Roboto Light" panose="02000000000000000000" pitchFamily="2" charset="0"/>
              </a:rPr>
              <a:t>www.atis.org</a:t>
            </a:r>
            <a:endParaRPr lang="en-US" b="0" i="0" dirty="0">
              <a:solidFill>
                <a:schemeClr val="bg1"/>
              </a:solidFill>
              <a:latin typeface="Trebuchet MS" panose="020B0703020202090204" pitchFamily="34" charset="0"/>
              <a:ea typeface="Roboto Light" panose="02000000000000000000" pitchFamily="2" charset="0"/>
              <a:cs typeface="Roboto Light" panose="02000000000000000000" pitchFamily="2" charset="0"/>
            </a:endParaRPr>
          </a:p>
        </p:txBody>
      </p:sp>
      <p:pic>
        <p:nvPicPr>
          <p:cNvPr id="3" name="Picture 2" descr="A white text on a black background&#10;&#10;AI-generated content may be incorrect.">
            <a:extLst>
              <a:ext uri="{FF2B5EF4-FFF2-40B4-BE49-F238E27FC236}">
                <a16:creationId xmlns:a16="http://schemas.microsoft.com/office/drawing/2014/main" id="{17454339-3F82-0A9E-DCB7-2131905FFB6D}"/>
              </a:ext>
            </a:extLst>
          </p:cNvPr>
          <p:cNvPicPr>
            <a:picLocks noChangeAspect="1"/>
          </p:cNvPicPr>
          <p:nvPr userDrawn="1"/>
        </p:nvPicPr>
        <p:blipFill>
          <a:blip r:embed="rId3"/>
          <a:stretch>
            <a:fillRect/>
          </a:stretch>
        </p:blipFill>
        <p:spPr>
          <a:xfrm>
            <a:off x="4524064" y="949059"/>
            <a:ext cx="3534760" cy="1336941"/>
          </a:xfrm>
          <a:prstGeom prst="rect">
            <a:avLst/>
          </a:prstGeom>
        </p:spPr>
      </p:pic>
    </p:spTree>
    <p:extLst>
      <p:ext uri="{BB962C8B-B14F-4D97-AF65-F5344CB8AC3E}">
        <p14:creationId xmlns:p14="http://schemas.microsoft.com/office/powerpoint/2010/main" val="3524543726"/>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20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B26A-5AEA-D11E-C099-15642E2ECF2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11AE16-0EAB-B2BA-EF22-7B268CB064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89FF14-7B9A-E815-9091-952D9C3D993A}"/>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5" name="Footer Placeholder 4">
            <a:extLst>
              <a:ext uri="{FF2B5EF4-FFF2-40B4-BE49-F238E27FC236}">
                <a16:creationId xmlns:a16="http://schemas.microsoft.com/office/drawing/2014/main" id="{BC62DEF9-86D9-A3D1-CA27-2C21EE3B9C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08A767-FF31-31B3-382E-C706E455CE38}"/>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3329662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54B9-C6D5-A0B3-DC21-A79B979E02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3C6FF5-18D7-F8DF-D705-6AB49DD4FD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39AA0-502A-E936-7F78-0ED1DFE5AE91}"/>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5" name="Footer Placeholder 4">
            <a:extLst>
              <a:ext uri="{FF2B5EF4-FFF2-40B4-BE49-F238E27FC236}">
                <a16:creationId xmlns:a16="http://schemas.microsoft.com/office/drawing/2014/main" id="{622A07B3-A6F6-8EA5-E20A-47F22230C5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5D98C8-707F-59A0-1589-E6C92EB40A69}"/>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2000464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2071-0F53-0169-9BF2-0CDA0335A80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2BAD24-6364-3C26-4182-6054FABDC25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4257D7-DB6B-88AF-6404-A789744FE52E}"/>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5" name="Footer Placeholder 4">
            <a:extLst>
              <a:ext uri="{FF2B5EF4-FFF2-40B4-BE49-F238E27FC236}">
                <a16:creationId xmlns:a16="http://schemas.microsoft.com/office/drawing/2014/main" id="{F9474BD6-4D59-D4F7-97E0-1202081FD4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9A9DD9-274C-EB78-A60F-F2EF2610FA32}"/>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4197720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D7FB-612A-CDBC-6D60-E8CF22AF76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B9CD1F-48DB-2459-EBFE-6291042F0C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1F425-9B2C-68C2-47EC-80D625507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DF0890-11BA-2432-4893-732C90BDDB80}"/>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6" name="Footer Placeholder 5">
            <a:extLst>
              <a:ext uri="{FF2B5EF4-FFF2-40B4-BE49-F238E27FC236}">
                <a16:creationId xmlns:a16="http://schemas.microsoft.com/office/drawing/2014/main" id="{B686769E-805A-A1B4-BA94-4FAE61B396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7D6EA-60A3-05F1-3537-0F8B4B75F083}"/>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1662214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9FA1-1AAB-993C-741C-5801A15055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B04FF9-3475-89A5-CE6B-EE5C18BEE5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D38A6-D643-07B1-29AF-5F9BBAF57A1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5BD25F-CD70-FD97-D377-777110ABA8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BD2B8E-9AFD-FD3E-73B4-43B4C7A546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AF606C-DE2D-7564-F82E-2E1D07AB413C}"/>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8" name="Footer Placeholder 7">
            <a:extLst>
              <a:ext uri="{FF2B5EF4-FFF2-40B4-BE49-F238E27FC236}">
                <a16:creationId xmlns:a16="http://schemas.microsoft.com/office/drawing/2014/main" id="{2035AC97-FE51-AE4A-F7DA-45C7D67CA9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57AF707-2BAB-4153-B310-59C52D3257C9}"/>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3148433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96A4-E15C-6C74-C49C-724ED8D479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74EF086-9EB4-1F39-8B2C-EB4AB7FD87D3}"/>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4" name="Footer Placeholder 3">
            <a:extLst>
              <a:ext uri="{FF2B5EF4-FFF2-40B4-BE49-F238E27FC236}">
                <a16:creationId xmlns:a16="http://schemas.microsoft.com/office/drawing/2014/main" id="{C268F71D-22AB-10E1-FD3C-E5BE591739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9B3384-E3E1-8DB1-69FD-BF5D468DED4A}"/>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1661727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F3A79-7772-C970-FF08-02925261E52B}"/>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3" name="Footer Placeholder 2">
            <a:extLst>
              <a:ext uri="{FF2B5EF4-FFF2-40B4-BE49-F238E27FC236}">
                <a16:creationId xmlns:a16="http://schemas.microsoft.com/office/drawing/2014/main" id="{DF21116A-DA18-FF45-BC3C-D4FE5E062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77455CF-6045-4348-AFDE-517DB2018DB2}"/>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2183995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E97A-9177-06AC-DA9C-D3FCB2C97E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CF7282-5F87-3D85-B2C1-F510367BBC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AA3C1F-30EF-18BA-5FF5-38210C0BD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3E6906-4433-6B6A-719A-4502940135C0}"/>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6" name="Footer Placeholder 5">
            <a:extLst>
              <a:ext uri="{FF2B5EF4-FFF2-40B4-BE49-F238E27FC236}">
                <a16:creationId xmlns:a16="http://schemas.microsoft.com/office/drawing/2014/main" id="{CB3907BE-B797-D8B5-4116-AFF3B02CD9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0B33F-FB61-A94C-3907-338952269658}"/>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1637829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12">
            <a:extLst>
              <a:ext uri="{FF2B5EF4-FFF2-40B4-BE49-F238E27FC236}">
                <a16:creationId xmlns:a16="http://schemas.microsoft.com/office/drawing/2014/main" id="{858EE623-F86A-999F-4120-6B2A9D8D9254}"/>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5" name="Text Placeholder 4">
            <a:extLst>
              <a:ext uri="{FF2B5EF4-FFF2-40B4-BE49-F238E27FC236}">
                <a16:creationId xmlns:a16="http://schemas.microsoft.com/office/drawing/2014/main" id="{7F0449B0-0E96-59FC-5CB7-A04C80F4945B}"/>
              </a:ext>
            </a:extLst>
          </p:cNvPr>
          <p:cNvSpPr>
            <a:spLocks noGrp="1"/>
          </p:cNvSpPr>
          <p:nvPr>
            <p:ph type="body" sz="quarter" idx="10"/>
          </p:nvPr>
        </p:nvSpPr>
        <p:spPr>
          <a:xfrm>
            <a:off x="466725" y="468379"/>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4C8EA785-0921-241C-FDFD-59ACB2F202C8}"/>
              </a:ext>
            </a:extLst>
          </p:cNvPr>
          <p:cNvSpPr>
            <a:spLocks noGrp="1"/>
          </p:cNvSpPr>
          <p:nvPr>
            <p:ph type="body" sz="quarter" idx="11"/>
          </p:nvPr>
        </p:nvSpPr>
        <p:spPr>
          <a:xfrm>
            <a:off x="457200" y="1564640"/>
            <a:ext cx="8616257" cy="4561523"/>
          </a:xfrm>
        </p:spPr>
        <p:txBody>
          <a:bodyPr anchor="t"/>
          <a:lstStyle>
            <a:lvl1pPr>
              <a:defRPr b="0" i="0">
                <a:latin typeface="Trebuchet MS" panose="020B0703020202090204" pitchFamily="34" charset="0"/>
                <a:cs typeface="Roboto Light" panose="02000000000000000000" pitchFamily="2" charset="0"/>
              </a:defRPr>
            </a:lvl1pPr>
            <a:lvl2pPr>
              <a:defRPr b="0" i="0">
                <a:latin typeface="Trebuchet MS" panose="020B0703020202090204" pitchFamily="34" charset="0"/>
                <a:cs typeface="Roboto Light" panose="02000000000000000000" pitchFamily="2" charset="0"/>
              </a:defRPr>
            </a:lvl2pPr>
            <a:lvl3pPr>
              <a:defRPr b="0" i="0">
                <a:latin typeface="Trebuchet MS" panose="020B0703020202090204" pitchFamily="34" charset="0"/>
                <a:cs typeface="Roboto Light" panose="02000000000000000000" pitchFamily="2" charset="0"/>
              </a:defRPr>
            </a:lvl3pPr>
            <a:lvl4pPr>
              <a:defRPr b="0" i="0">
                <a:latin typeface="Trebuchet MS" panose="020B0703020202090204" pitchFamily="34" charset="0"/>
                <a:cs typeface="Roboto Light" panose="02000000000000000000" pitchFamily="2" charset="0"/>
              </a:defRPr>
            </a:lvl4pPr>
            <a:lvl5pPr>
              <a:defRPr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2">
            <a:extLst>
              <a:ext uri="{FF2B5EF4-FFF2-40B4-BE49-F238E27FC236}">
                <a16:creationId xmlns:a16="http://schemas.microsoft.com/office/drawing/2014/main" id="{4B682451-2A39-5648-C2E5-D2F2D7DA1F8B}"/>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Tree>
    <p:extLst>
      <p:ext uri="{BB962C8B-B14F-4D97-AF65-F5344CB8AC3E}">
        <p14:creationId xmlns:p14="http://schemas.microsoft.com/office/powerpoint/2010/main" val="1971869429"/>
      </p:ext>
    </p:extLst>
  </p:cSld>
  <p:clrMapOvr>
    <a:masterClrMapping/>
  </p:clrMapOvr>
  <p:extLst>
    <p:ext uri="{DCECCB84-F9BA-43D5-87BE-67443E8EF086}">
      <p15:sldGuideLst xmlns:p15="http://schemas.microsoft.com/office/powerpoint/2012/main">
        <p15:guide id="1" orient="horz" pos="288" userDrawn="1">
          <p15:clr>
            <a:srgbClr val="FBAE40"/>
          </p15:clr>
        </p15:guide>
        <p15:guide id="2" pos="288" userDrawn="1">
          <p15:clr>
            <a:srgbClr val="FBAE40"/>
          </p15:clr>
        </p15:guide>
        <p15:guide id="3" orient="horz" pos="62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0904-A16D-57A5-6BB0-07925F0CB4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331C4D-B097-395E-4F9F-1A2186E0891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548060-C7FB-D753-9ADA-91C35BD115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5E50C-8E1E-7179-004F-979B06FD34AC}"/>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6" name="Footer Placeholder 5">
            <a:extLst>
              <a:ext uri="{FF2B5EF4-FFF2-40B4-BE49-F238E27FC236}">
                <a16:creationId xmlns:a16="http://schemas.microsoft.com/office/drawing/2014/main" id="{E52B3961-D1F5-F6CB-C25D-F6BFDC755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AFABE2-AA6B-D2DC-B28D-F1FF145F7C23}"/>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8018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D661-5A7D-7F92-4152-4FB9AA0FE6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68E5EC-0076-5249-FB26-A612E472AFC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C55AA-2988-4765-0239-E4493A662B78}"/>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5" name="Footer Placeholder 4">
            <a:extLst>
              <a:ext uri="{FF2B5EF4-FFF2-40B4-BE49-F238E27FC236}">
                <a16:creationId xmlns:a16="http://schemas.microsoft.com/office/drawing/2014/main" id="{A268B997-8D8E-F0DA-EB9C-601B43A02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DFB2D5-1119-54A4-9C7F-2EADC8A0E2B2}"/>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1913398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077CC-C09D-A59F-4B3C-5C34CE369E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B651BB-6E92-5BBC-4F5F-167BAD60DF1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F1819C-E89D-2309-B587-2540F1E255CA}"/>
              </a:ext>
            </a:extLst>
          </p:cNvPr>
          <p:cNvSpPr>
            <a:spLocks noGrp="1"/>
          </p:cNvSpPr>
          <p:nvPr>
            <p:ph type="dt" sz="half" idx="10"/>
          </p:nvPr>
        </p:nvSpPr>
        <p:spPr>
          <a:xfrm>
            <a:off x="838200" y="6356350"/>
            <a:ext cx="2743200" cy="365125"/>
          </a:xfrm>
          <a:prstGeom prst="rect">
            <a:avLst/>
          </a:prstGeom>
        </p:spPr>
        <p:txBody>
          <a:bodyPr/>
          <a:lstStyle/>
          <a:p>
            <a:fld id="{FDDDFB6B-BCDD-B64D-A236-B882116F4256}" type="datetimeFigureOut">
              <a:rPr lang="en-US" smtClean="0"/>
              <a:t>10/2/2025</a:t>
            </a:fld>
            <a:endParaRPr lang="en-US"/>
          </a:p>
        </p:txBody>
      </p:sp>
      <p:sp>
        <p:nvSpPr>
          <p:cNvPr id="5" name="Footer Placeholder 4">
            <a:extLst>
              <a:ext uri="{FF2B5EF4-FFF2-40B4-BE49-F238E27FC236}">
                <a16:creationId xmlns:a16="http://schemas.microsoft.com/office/drawing/2014/main" id="{EB239A44-2066-F1A9-0F29-89A62CFB50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796FBF-FCB9-79F4-C774-F1AE5DC04680}"/>
              </a:ext>
            </a:extLst>
          </p:cNvPr>
          <p:cNvSpPr>
            <a:spLocks noGrp="1"/>
          </p:cNvSpPr>
          <p:nvPr>
            <p:ph type="sldNum" sz="quarter" idx="12"/>
          </p:nvPr>
        </p:nvSpPr>
        <p:spPr>
          <a:xfrm>
            <a:off x="8610600" y="6356350"/>
            <a:ext cx="2743200" cy="365125"/>
          </a:xfrm>
          <a:prstGeom prst="rect">
            <a:avLst/>
          </a:prstGeom>
        </p:spPr>
        <p:txBody>
          <a:bodyPr/>
          <a:lstStyle/>
          <a:p>
            <a:fld id="{4ED3BEFA-DC2A-874E-817F-2C04EA849D73}" type="slidenum">
              <a:rPr lang="en-US" smtClean="0"/>
              <a:t>‹#›</a:t>
            </a:fld>
            <a:endParaRPr lang="en-US"/>
          </a:p>
        </p:txBody>
      </p:sp>
    </p:spTree>
    <p:extLst>
      <p:ext uri="{BB962C8B-B14F-4D97-AF65-F5344CB8AC3E}">
        <p14:creationId xmlns:p14="http://schemas.microsoft.com/office/powerpoint/2010/main" val="409778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Out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1E7F762-D6D1-15D3-1305-8B1577DCC090}"/>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
        <p:nvSpPr>
          <p:cNvPr id="4" name="Text Placeholder 3">
            <a:extLst>
              <a:ext uri="{FF2B5EF4-FFF2-40B4-BE49-F238E27FC236}">
                <a16:creationId xmlns:a16="http://schemas.microsoft.com/office/drawing/2014/main" id="{DCC0400C-483E-EC94-E567-83CA1199A598}"/>
              </a:ext>
            </a:extLst>
          </p:cNvPr>
          <p:cNvSpPr>
            <a:spLocks noGrp="1"/>
          </p:cNvSpPr>
          <p:nvPr>
            <p:ph type="body" sz="quarter" idx="11"/>
          </p:nvPr>
        </p:nvSpPr>
        <p:spPr>
          <a:xfrm>
            <a:off x="762000" y="1685925"/>
            <a:ext cx="10596880" cy="681355"/>
          </a:xfrm>
        </p:spPr>
        <p:txBody>
          <a:bodyPr/>
          <a:lstStyle>
            <a:lvl1pPr marL="0" indent="0">
              <a:buNone/>
              <a:defRPr b="0" i="0">
                <a:latin typeface="Trebuchet MS" panose="020B0703020202090204" pitchFamily="34" charset="0"/>
                <a:cs typeface="Roboto Light"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5" name="Text Placeholder 3">
            <a:extLst>
              <a:ext uri="{FF2B5EF4-FFF2-40B4-BE49-F238E27FC236}">
                <a16:creationId xmlns:a16="http://schemas.microsoft.com/office/drawing/2014/main" id="{E3BE82F1-A4BA-A2C2-6514-22A0B2799F39}"/>
              </a:ext>
            </a:extLst>
          </p:cNvPr>
          <p:cNvSpPr>
            <a:spLocks noGrp="1"/>
          </p:cNvSpPr>
          <p:nvPr>
            <p:ph type="body" sz="quarter" idx="12"/>
          </p:nvPr>
        </p:nvSpPr>
        <p:spPr>
          <a:xfrm>
            <a:off x="762000" y="2553653"/>
            <a:ext cx="10596880" cy="443548"/>
          </a:xfrm>
        </p:spPr>
        <p:txBody>
          <a:bodyPr>
            <a:normAutofit/>
          </a:bodyPr>
          <a:lstStyle>
            <a:lvl1pPr marL="0" indent="0">
              <a:buNone/>
              <a:defRPr sz="2000" b="0" i="0">
                <a:latin typeface="Trebuchet MS" panose="020B0703020202090204" pitchFamily="34" charset="0"/>
                <a:cs typeface="Roboto"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6" name="Text Placeholder 3">
            <a:extLst>
              <a:ext uri="{FF2B5EF4-FFF2-40B4-BE49-F238E27FC236}">
                <a16:creationId xmlns:a16="http://schemas.microsoft.com/office/drawing/2014/main" id="{841F01BE-0E07-A7C4-4D3F-1683A19B0D98}"/>
              </a:ext>
            </a:extLst>
          </p:cNvPr>
          <p:cNvSpPr>
            <a:spLocks noGrp="1"/>
          </p:cNvSpPr>
          <p:nvPr>
            <p:ph type="body" sz="quarter" idx="13"/>
          </p:nvPr>
        </p:nvSpPr>
        <p:spPr>
          <a:xfrm>
            <a:off x="761999" y="3282317"/>
            <a:ext cx="10596880" cy="443548"/>
          </a:xfrm>
        </p:spPr>
        <p:txBody>
          <a:bodyPr>
            <a:normAutofit/>
          </a:bodyPr>
          <a:lstStyle>
            <a:lvl1pPr marL="0" indent="0">
              <a:buNone/>
              <a:defRPr sz="1800" b="0" i="0">
                <a:latin typeface="Trebuchet MS" panose="020B0703020202090204" pitchFamily="34" charset="0"/>
                <a:cs typeface="Roboto Light" panose="02000000000000000000" pitchFamily="2" charset="0"/>
              </a:defRPr>
            </a:lvl1pPr>
            <a:lvl2pPr marL="457200" indent="0" algn="l">
              <a:buNone/>
              <a:defRPr b="0"/>
            </a:lvl2pPr>
            <a:lvl3pPr marL="914400" indent="0">
              <a:buNone/>
              <a:defRPr b="0"/>
            </a:lvl3pPr>
          </a:lstStyle>
          <a:p>
            <a:pPr lvl="0"/>
            <a:r>
              <a:rPr lang="en-US" dirty="0"/>
              <a:t>Click to edit Master text styles</a:t>
            </a:r>
          </a:p>
        </p:txBody>
      </p:sp>
      <p:sp>
        <p:nvSpPr>
          <p:cNvPr id="3" name="TextBox 12">
            <a:extLst>
              <a:ext uri="{FF2B5EF4-FFF2-40B4-BE49-F238E27FC236}">
                <a16:creationId xmlns:a16="http://schemas.microsoft.com/office/drawing/2014/main" id="{638CE028-91D1-129E-4AFE-3CA70441BF80}"/>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8" name="Text Placeholder 5">
            <a:extLst>
              <a:ext uri="{FF2B5EF4-FFF2-40B4-BE49-F238E27FC236}">
                <a16:creationId xmlns:a16="http://schemas.microsoft.com/office/drawing/2014/main" id="{CD5D9180-588C-EE43-B3A0-01821A394F16}"/>
              </a:ext>
            </a:extLst>
          </p:cNvPr>
          <p:cNvSpPr>
            <a:spLocks noGrp="1"/>
          </p:cNvSpPr>
          <p:nvPr>
            <p:ph type="body" sz="quarter" idx="17"/>
          </p:nvPr>
        </p:nvSpPr>
        <p:spPr>
          <a:xfrm>
            <a:off x="1259839" y="3855407"/>
            <a:ext cx="10099039" cy="1602735"/>
          </a:xfrm>
        </p:spPr>
        <p:txBody>
          <a:bodyPr>
            <a:noAutofit/>
          </a:bodyPr>
          <a:lstStyle>
            <a:lvl1pPr>
              <a:defRPr sz="1800" b="0" i="0">
                <a:latin typeface="Trebuchet MS" panose="020B0703020202090204" pitchFamily="34" charset="0"/>
                <a:cs typeface="Roboto Light" panose="02000000000000000000" pitchFamily="2" charset="0"/>
              </a:defRPr>
            </a:lvl1pPr>
            <a:lvl2pPr>
              <a:defRPr sz="1600" b="0" i="0">
                <a:latin typeface="Trebuchet MS" panose="020B0703020202090204" pitchFamily="34" charset="0"/>
                <a:cs typeface="Roboto Light" panose="02000000000000000000" pitchFamily="2" charset="0"/>
              </a:defRPr>
            </a:lvl2pPr>
            <a:lvl3pPr>
              <a:defRPr sz="1400" b="0" i="0">
                <a:latin typeface="Trebuchet MS" panose="020B0703020202090204" pitchFamily="34" charset="0"/>
                <a:cs typeface="Roboto Light" panose="02000000000000000000" pitchFamily="2" charset="0"/>
              </a:defRPr>
            </a:lvl3pPr>
            <a:lvl4pPr>
              <a:defRPr sz="1200" b="0" i="0">
                <a:latin typeface="Trebuchet MS" panose="020B0703020202090204" pitchFamily="34" charset="0"/>
                <a:cs typeface="Roboto Light" panose="02000000000000000000" pitchFamily="2" charset="0"/>
              </a:defRPr>
            </a:lvl4pPr>
            <a:lvl5pPr>
              <a:defRPr sz="12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12">
            <a:extLst>
              <a:ext uri="{FF2B5EF4-FFF2-40B4-BE49-F238E27FC236}">
                <a16:creationId xmlns:a16="http://schemas.microsoft.com/office/drawing/2014/main" id="{4A6838F4-84E7-8502-AB84-26396F9F450B}"/>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Tree>
    <p:extLst>
      <p:ext uri="{BB962C8B-B14F-4D97-AF65-F5344CB8AC3E}">
        <p14:creationId xmlns:p14="http://schemas.microsoft.com/office/powerpoint/2010/main" val="582225312"/>
      </p:ext>
    </p:extLst>
  </p:cSld>
  <p:clrMapOvr>
    <a:masterClrMapping/>
  </p:clrMapOvr>
  <p:extLst>
    <p:ext uri="{DCECCB84-F9BA-43D5-87BE-67443E8EF086}">
      <p15:sldGuideLst xmlns:p15="http://schemas.microsoft.com/office/powerpoint/2012/main">
        <p15:guide id="1" orient="horz"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9C0CE7-60C0-6C39-3B86-A7B5ACA492DC}"/>
              </a:ext>
            </a:extLst>
          </p:cNvPr>
          <p:cNvSpPr>
            <a:spLocks noGrp="1"/>
          </p:cNvSpPr>
          <p:nvPr>
            <p:ph type="body" sz="quarter" idx="11"/>
          </p:nvPr>
        </p:nvSpPr>
        <p:spPr>
          <a:xfrm>
            <a:off x="724602" y="1847536"/>
            <a:ext cx="5151437" cy="4401205"/>
          </a:xfrm>
        </p:spPr>
        <p:txBody>
          <a:bodyPr>
            <a:normAutofit/>
          </a:bodyPr>
          <a:lstStyle>
            <a:lvl1pPr>
              <a:defRPr sz="2400" b="0" i="0">
                <a:latin typeface="Trebuchet MS" panose="020B0703020202090204" pitchFamily="34" charset="0"/>
                <a:cs typeface="Roboto Light" panose="02000000000000000000" pitchFamily="2" charset="0"/>
              </a:defRPr>
            </a:lvl1pPr>
            <a:lvl2pPr>
              <a:defRPr sz="2400" b="0" i="0">
                <a:latin typeface="Trebuchet MS" panose="020B0703020202090204" pitchFamily="34" charset="0"/>
                <a:cs typeface="Roboto Light" panose="02000000000000000000" pitchFamily="2" charset="0"/>
              </a:defRPr>
            </a:lvl2pPr>
            <a:lvl3pPr>
              <a:defRPr sz="2400" b="0" i="0">
                <a:latin typeface="Trebuchet MS" panose="020B0703020202090204" pitchFamily="34" charset="0"/>
                <a:cs typeface="Roboto Light" panose="02000000000000000000" pitchFamily="2" charset="0"/>
              </a:defRPr>
            </a:lvl3pPr>
            <a:lvl4pPr>
              <a:defRPr sz="2400" b="0" i="0">
                <a:latin typeface="Trebuchet MS" panose="020B0703020202090204" pitchFamily="34" charset="0"/>
                <a:cs typeface="Roboto Light" panose="02000000000000000000" pitchFamily="2" charset="0"/>
              </a:defRPr>
            </a:lvl4pPr>
            <a:lvl5pPr>
              <a:defRPr sz="24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856B1EB0-6F7D-B86B-D1F6-6B6054F441DC}"/>
              </a:ext>
            </a:extLst>
          </p:cNvPr>
          <p:cNvSpPr>
            <a:spLocks noGrp="1"/>
          </p:cNvSpPr>
          <p:nvPr>
            <p:ph type="body" sz="quarter" idx="12"/>
          </p:nvPr>
        </p:nvSpPr>
        <p:spPr>
          <a:xfrm>
            <a:off x="6315961" y="1847535"/>
            <a:ext cx="5151437" cy="4401205"/>
          </a:xfrm>
        </p:spPr>
        <p:txBody>
          <a:bodyPr>
            <a:normAutofit/>
          </a:bodyPr>
          <a:lstStyle>
            <a:lvl1pPr>
              <a:defRPr sz="2400" b="0" i="0">
                <a:latin typeface="Trebuchet MS" panose="020B0703020202090204" pitchFamily="34" charset="0"/>
                <a:cs typeface="Roboto Light" panose="02000000000000000000" pitchFamily="2" charset="0"/>
              </a:defRPr>
            </a:lvl1pPr>
            <a:lvl2pPr>
              <a:defRPr sz="2400" b="0" i="0">
                <a:latin typeface="Trebuchet MS" panose="020B0703020202090204" pitchFamily="34" charset="0"/>
                <a:cs typeface="Roboto Light" panose="02000000000000000000" pitchFamily="2" charset="0"/>
              </a:defRPr>
            </a:lvl2pPr>
            <a:lvl3pPr>
              <a:defRPr sz="2400" b="0" i="0">
                <a:latin typeface="Trebuchet MS" panose="020B0703020202090204" pitchFamily="34" charset="0"/>
                <a:cs typeface="Roboto Light" panose="02000000000000000000" pitchFamily="2" charset="0"/>
              </a:defRPr>
            </a:lvl3pPr>
            <a:lvl4pPr>
              <a:defRPr sz="2400" b="0" i="0">
                <a:latin typeface="Trebuchet MS" panose="020B0703020202090204" pitchFamily="34" charset="0"/>
                <a:cs typeface="Roboto Light" panose="02000000000000000000" pitchFamily="2" charset="0"/>
              </a:defRPr>
            </a:lvl4pPr>
            <a:lvl5pPr>
              <a:defRPr sz="24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12">
            <a:extLst>
              <a:ext uri="{FF2B5EF4-FFF2-40B4-BE49-F238E27FC236}">
                <a16:creationId xmlns:a16="http://schemas.microsoft.com/office/drawing/2014/main" id="{65A8A957-1DF9-EAF6-9A15-B6766B03C26B}"/>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5" name="Text Placeholder 4">
            <a:extLst>
              <a:ext uri="{FF2B5EF4-FFF2-40B4-BE49-F238E27FC236}">
                <a16:creationId xmlns:a16="http://schemas.microsoft.com/office/drawing/2014/main" id="{C286A25A-7549-30E1-6A2A-2F2E0EE8C1D7}"/>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1957916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B7338AD7-67A9-99E0-18FB-73F6B170561D}"/>
              </a:ext>
            </a:extLst>
          </p:cNvPr>
          <p:cNvSpPr>
            <a:spLocks noGrp="1"/>
          </p:cNvSpPr>
          <p:nvPr>
            <p:ph type="body" sz="quarter" idx="11"/>
          </p:nvPr>
        </p:nvSpPr>
        <p:spPr>
          <a:xfrm>
            <a:off x="833439" y="1715433"/>
            <a:ext cx="3323906" cy="4014807"/>
          </a:xfrm>
        </p:spPr>
        <p:txBody>
          <a:bodyPr>
            <a:normAutofit/>
          </a:bodyPr>
          <a:lstStyle>
            <a:lvl1pPr>
              <a:defRPr sz="1800" b="0" i="0">
                <a:latin typeface="Trebuchet MS" panose="020B0703020202090204" pitchFamily="34" charset="0"/>
                <a:cs typeface="Roboto Light" panose="02000000000000000000" pitchFamily="2" charset="0"/>
              </a:defRPr>
            </a:lvl1pPr>
            <a:lvl2pPr>
              <a:defRPr sz="1800" b="0" i="0">
                <a:latin typeface="Trebuchet MS" panose="020B0703020202090204" pitchFamily="34" charset="0"/>
                <a:cs typeface="Roboto Light" panose="02000000000000000000" pitchFamily="2" charset="0"/>
              </a:defRPr>
            </a:lvl2pPr>
            <a:lvl3pPr>
              <a:defRPr sz="1800" b="0" i="0">
                <a:latin typeface="Trebuchet MS" panose="020B0703020202090204" pitchFamily="34" charset="0"/>
                <a:cs typeface="Roboto Light" panose="02000000000000000000" pitchFamily="2" charset="0"/>
              </a:defRPr>
            </a:lvl3pPr>
            <a:lvl4pPr>
              <a:defRPr sz="1800" b="0" i="0">
                <a:latin typeface="Trebuchet MS" panose="020B0703020202090204" pitchFamily="34" charset="0"/>
                <a:cs typeface="Roboto Light" panose="02000000000000000000" pitchFamily="2" charset="0"/>
              </a:defRPr>
            </a:lvl4pPr>
            <a:lvl5pPr>
              <a:defRPr sz="18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3298734-69B0-D273-CE02-30B202DFD4C3}"/>
              </a:ext>
            </a:extLst>
          </p:cNvPr>
          <p:cNvSpPr>
            <a:spLocks noGrp="1"/>
          </p:cNvSpPr>
          <p:nvPr>
            <p:ph type="body" sz="quarter" idx="12"/>
          </p:nvPr>
        </p:nvSpPr>
        <p:spPr>
          <a:xfrm>
            <a:off x="4401424" y="1715433"/>
            <a:ext cx="3323906" cy="4014807"/>
          </a:xfrm>
        </p:spPr>
        <p:txBody>
          <a:bodyPr>
            <a:normAutofit/>
          </a:bodyPr>
          <a:lstStyle>
            <a:lvl1pPr>
              <a:defRPr sz="1800" b="0" i="0">
                <a:latin typeface="Trebuchet MS" panose="020B0703020202090204" pitchFamily="34" charset="0"/>
                <a:cs typeface="Roboto Light" panose="02000000000000000000" pitchFamily="2" charset="0"/>
              </a:defRPr>
            </a:lvl1pPr>
            <a:lvl2pPr>
              <a:defRPr sz="1800" b="0" i="0">
                <a:latin typeface="Trebuchet MS" panose="020B0703020202090204" pitchFamily="34" charset="0"/>
                <a:cs typeface="Roboto Light" panose="02000000000000000000" pitchFamily="2" charset="0"/>
              </a:defRPr>
            </a:lvl2pPr>
            <a:lvl3pPr>
              <a:defRPr sz="1800" b="0" i="0">
                <a:latin typeface="Trebuchet MS" panose="020B0703020202090204" pitchFamily="34" charset="0"/>
                <a:cs typeface="Roboto Light" panose="02000000000000000000" pitchFamily="2" charset="0"/>
              </a:defRPr>
            </a:lvl3pPr>
            <a:lvl4pPr>
              <a:defRPr sz="1800" b="0" i="0">
                <a:latin typeface="Trebuchet MS" panose="020B0703020202090204" pitchFamily="34" charset="0"/>
                <a:cs typeface="Roboto Light" panose="02000000000000000000" pitchFamily="2" charset="0"/>
              </a:defRPr>
            </a:lvl4pPr>
            <a:lvl5pPr>
              <a:defRPr sz="18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2">
            <a:extLst>
              <a:ext uri="{FF2B5EF4-FFF2-40B4-BE49-F238E27FC236}">
                <a16:creationId xmlns:a16="http://schemas.microsoft.com/office/drawing/2014/main" id="{7501081F-6B5F-D279-1B4E-E6D6FCD380A6}"/>
              </a:ext>
            </a:extLst>
          </p:cNvPr>
          <p:cNvSpPr txBox="1"/>
          <p:nvPr userDrawn="1"/>
        </p:nvSpPr>
        <p:spPr>
          <a:xfrm>
            <a:off x="10696388" y="6043052"/>
            <a:ext cx="914400" cy="4113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80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80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3" name="TextBox 12">
            <a:extLst>
              <a:ext uri="{FF2B5EF4-FFF2-40B4-BE49-F238E27FC236}">
                <a16:creationId xmlns:a16="http://schemas.microsoft.com/office/drawing/2014/main" id="{30E5142E-8FD1-6623-14B4-0FA004B4E123}"/>
              </a:ext>
            </a:extLst>
          </p:cNvPr>
          <p:cNvSpPr txBox="1"/>
          <p:nvPr userDrawn="1"/>
        </p:nvSpPr>
        <p:spPr>
          <a:xfrm>
            <a:off x="11143183" y="6409419"/>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chemeClr val="bg1"/>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4" name="Text Placeholder 4">
            <a:extLst>
              <a:ext uri="{FF2B5EF4-FFF2-40B4-BE49-F238E27FC236}">
                <a16:creationId xmlns:a16="http://schemas.microsoft.com/office/drawing/2014/main" id="{40EAA2C0-4254-725B-5FC0-48EA850DE1E1}"/>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35036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Colum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902B236-4AB3-BEC1-816F-51FBC2E20000}"/>
              </a:ext>
            </a:extLst>
          </p:cNvPr>
          <p:cNvSpPr>
            <a:spLocks noGrp="1"/>
          </p:cNvSpPr>
          <p:nvPr>
            <p:ph type="pic" sz="quarter" idx="11"/>
          </p:nvPr>
        </p:nvSpPr>
        <p:spPr>
          <a:xfrm>
            <a:off x="4773260" y="1874230"/>
            <a:ext cx="2695575" cy="2701925"/>
          </a:xfrm>
        </p:spPr>
        <p:txBody>
          <a:bodyPr/>
          <a:lstStyle/>
          <a:p>
            <a:r>
              <a:rPr lang="en-US"/>
              <a:t>Click icon to add picture</a:t>
            </a:r>
          </a:p>
        </p:txBody>
      </p:sp>
      <p:sp>
        <p:nvSpPr>
          <p:cNvPr id="14" name="Picture Placeholder 2">
            <a:extLst>
              <a:ext uri="{FF2B5EF4-FFF2-40B4-BE49-F238E27FC236}">
                <a16:creationId xmlns:a16="http://schemas.microsoft.com/office/drawing/2014/main" id="{14252E0D-E638-429F-5B79-82B05DD11038}"/>
              </a:ext>
            </a:extLst>
          </p:cNvPr>
          <p:cNvSpPr>
            <a:spLocks noGrp="1"/>
          </p:cNvSpPr>
          <p:nvPr>
            <p:ph type="pic" sz="quarter" idx="12"/>
          </p:nvPr>
        </p:nvSpPr>
        <p:spPr>
          <a:xfrm>
            <a:off x="8383568" y="1874230"/>
            <a:ext cx="2695575" cy="2701925"/>
          </a:xfrm>
        </p:spPr>
        <p:txBody>
          <a:bodyPr/>
          <a:lstStyle/>
          <a:p>
            <a:r>
              <a:rPr lang="en-US"/>
              <a:t>Click icon to add picture</a:t>
            </a:r>
          </a:p>
        </p:txBody>
      </p:sp>
      <p:sp>
        <p:nvSpPr>
          <p:cNvPr id="3" name="Picture Placeholder 2">
            <a:extLst>
              <a:ext uri="{FF2B5EF4-FFF2-40B4-BE49-F238E27FC236}">
                <a16:creationId xmlns:a16="http://schemas.microsoft.com/office/drawing/2014/main" id="{C2AFCBA1-48F2-5452-C36D-A41B3462A28D}"/>
              </a:ext>
            </a:extLst>
          </p:cNvPr>
          <p:cNvSpPr>
            <a:spLocks noGrp="1"/>
          </p:cNvSpPr>
          <p:nvPr>
            <p:ph type="pic" sz="quarter" idx="10"/>
          </p:nvPr>
        </p:nvSpPr>
        <p:spPr>
          <a:xfrm>
            <a:off x="1028700" y="1866900"/>
            <a:ext cx="2695575" cy="2701925"/>
          </a:xfrm>
        </p:spPr>
        <p:txBody>
          <a:bodyPr/>
          <a:lstStyle/>
          <a:p>
            <a:r>
              <a:rPr lang="en-US"/>
              <a:t>Click icon to add picture</a:t>
            </a:r>
          </a:p>
        </p:txBody>
      </p:sp>
      <p:sp>
        <p:nvSpPr>
          <p:cNvPr id="8" name="TextBox 7">
            <a:extLst>
              <a:ext uri="{FF2B5EF4-FFF2-40B4-BE49-F238E27FC236}">
                <a16:creationId xmlns:a16="http://schemas.microsoft.com/office/drawing/2014/main" id="{09E97968-68C0-81A0-1657-9176DDAD4FE1}"/>
              </a:ext>
            </a:extLst>
          </p:cNvPr>
          <p:cNvSpPr txBox="1"/>
          <p:nvPr userDrawn="1"/>
        </p:nvSpPr>
        <p:spPr>
          <a:xfrm>
            <a:off x="11057049" y="6467617"/>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2" name="TextBox 12">
            <a:extLst>
              <a:ext uri="{FF2B5EF4-FFF2-40B4-BE49-F238E27FC236}">
                <a16:creationId xmlns:a16="http://schemas.microsoft.com/office/drawing/2014/main" id="{46DF9B2D-89E5-352D-BE81-715DD8A72159}"/>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6" name="Text Placeholder 5">
            <a:extLst>
              <a:ext uri="{FF2B5EF4-FFF2-40B4-BE49-F238E27FC236}">
                <a16:creationId xmlns:a16="http://schemas.microsoft.com/office/drawing/2014/main" id="{3CDB6D5C-CA1F-9B34-12CE-D34EAB85C653}"/>
              </a:ext>
            </a:extLst>
          </p:cNvPr>
          <p:cNvSpPr>
            <a:spLocks noGrp="1"/>
          </p:cNvSpPr>
          <p:nvPr>
            <p:ph type="body" sz="quarter" idx="17"/>
          </p:nvPr>
        </p:nvSpPr>
        <p:spPr>
          <a:xfrm>
            <a:off x="676275" y="4764911"/>
            <a:ext cx="3048000" cy="1993900"/>
          </a:xfrm>
        </p:spPr>
        <p:txBody>
          <a:bodyPr>
            <a:noAutofit/>
          </a:bodyPr>
          <a:lstStyle>
            <a:lvl1pPr>
              <a:defRPr sz="1600" b="0" i="0">
                <a:latin typeface="Trebuchet MS" panose="020B0703020202090204" pitchFamily="34" charset="0"/>
                <a:cs typeface="Roboto Light" panose="02000000000000000000" pitchFamily="2" charset="0"/>
              </a:defRPr>
            </a:lvl1pPr>
            <a:lvl2pPr>
              <a:defRPr sz="1400" b="0" i="0">
                <a:latin typeface="Trebuchet MS" panose="020B0703020202090204" pitchFamily="34" charset="0"/>
                <a:cs typeface="Roboto Light" panose="02000000000000000000" pitchFamily="2" charset="0"/>
              </a:defRPr>
            </a:lvl2pPr>
            <a:lvl3pPr>
              <a:defRPr sz="1200" b="0" i="0">
                <a:latin typeface="Trebuchet MS" panose="020B0703020202090204" pitchFamily="34" charset="0"/>
                <a:cs typeface="Roboto Light" panose="02000000000000000000" pitchFamily="2" charset="0"/>
              </a:defRPr>
            </a:lvl3pPr>
            <a:lvl4pPr>
              <a:defRPr sz="1100" b="0" i="0">
                <a:latin typeface="Trebuchet MS" panose="020B0703020202090204" pitchFamily="34" charset="0"/>
                <a:cs typeface="Roboto Light" panose="02000000000000000000" pitchFamily="2" charset="0"/>
              </a:defRPr>
            </a:lvl4pPr>
            <a:lvl5pPr>
              <a:defRPr sz="11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4D89902E-E81C-D18D-5D3B-374A1F35D25D}"/>
              </a:ext>
            </a:extLst>
          </p:cNvPr>
          <p:cNvSpPr>
            <a:spLocks noGrp="1"/>
          </p:cNvSpPr>
          <p:nvPr>
            <p:ph type="body" sz="quarter" idx="18"/>
          </p:nvPr>
        </p:nvSpPr>
        <p:spPr>
          <a:xfrm>
            <a:off x="4420835" y="4780786"/>
            <a:ext cx="3048000" cy="1993900"/>
          </a:xfrm>
        </p:spPr>
        <p:txBody>
          <a:bodyPr>
            <a:noAutofit/>
          </a:bodyPr>
          <a:lstStyle>
            <a:lvl1pPr>
              <a:defRPr sz="1600" b="0" i="0">
                <a:latin typeface="Trebuchet MS" panose="020B0703020202090204" pitchFamily="34" charset="0"/>
                <a:cs typeface="Roboto Light" panose="02000000000000000000" pitchFamily="2" charset="0"/>
              </a:defRPr>
            </a:lvl1pPr>
            <a:lvl2pPr>
              <a:defRPr sz="1400" b="0" i="0">
                <a:latin typeface="Trebuchet MS" panose="020B0703020202090204" pitchFamily="34" charset="0"/>
                <a:cs typeface="Roboto Light" panose="02000000000000000000" pitchFamily="2" charset="0"/>
              </a:defRPr>
            </a:lvl2pPr>
            <a:lvl3pPr>
              <a:defRPr sz="1200" b="0" i="0">
                <a:latin typeface="Trebuchet MS" panose="020B0703020202090204" pitchFamily="34" charset="0"/>
                <a:cs typeface="Roboto Light" panose="02000000000000000000" pitchFamily="2" charset="0"/>
              </a:defRPr>
            </a:lvl3pPr>
            <a:lvl4pPr>
              <a:defRPr sz="1100" b="0" i="0">
                <a:latin typeface="Trebuchet MS" panose="020B0703020202090204" pitchFamily="34" charset="0"/>
                <a:cs typeface="Roboto Light" panose="02000000000000000000" pitchFamily="2" charset="0"/>
              </a:defRPr>
            </a:lvl4pPr>
            <a:lvl5pPr>
              <a:defRPr sz="11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C4F2CE27-5823-B7B4-1D55-642FF3BA2B44}"/>
              </a:ext>
            </a:extLst>
          </p:cNvPr>
          <p:cNvSpPr>
            <a:spLocks noGrp="1"/>
          </p:cNvSpPr>
          <p:nvPr>
            <p:ph type="body" sz="quarter" idx="19"/>
          </p:nvPr>
        </p:nvSpPr>
        <p:spPr>
          <a:xfrm>
            <a:off x="8053183" y="4780786"/>
            <a:ext cx="3048000" cy="1993900"/>
          </a:xfrm>
        </p:spPr>
        <p:txBody>
          <a:bodyPr>
            <a:noAutofit/>
          </a:bodyPr>
          <a:lstStyle>
            <a:lvl1pPr>
              <a:defRPr sz="1600" b="0" i="0">
                <a:latin typeface="Trebuchet MS" panose="020B0703020202090204" pitchFamily="34" charset="0"/>
                <a:cs typeface="Roboto Light" panose="02000000000000000000" pitchFamily="2" charset="0"/>
              </a:defRPr>
            </a:lvl1pPr>
            <a:lvl2pPr>
              <a:defRPr sz="1400" b="0" i="0">
                <a:latin typeface="Trebuchet MS" panose="020B0703020202090204" pitchFamily="34" charset="0"/>
                <a:cs typeface="Roboto Light" panose="02000000000000000000" pitchFamily="2" charset="0"/>
              </a:defRPr>
            </a:lvl2pPr>
            <a:lvl3pPr>
              <a:defRPr sz="1200" b="0" i="0">
                <a:latin typeface="Trebuchet MS" panose="020B0703020202090204" pitchFamily="34" charset="0"/>
                <a:cs typeface="Roboto Light" panose="02000000000000000000" pitchFamily="2" charset="0"/>
              </a:defRPr>
            </a:lvl3pPr>
            <a:lvl4pPr>
              <a:defRPr sz="1100" b="0" i="0">
                <a:latin typeface="Trebuchet MS" panose="020B0703020202090204" pitchFamily="34" charset="0"/>
                <a:cs typeface="Roboto Light" panose="02000000000000000000" pitchFamily="2" charset="0"/>
              </a:defRPr>
            </a:lvl4pPr>
            <a:lvl5pPr>
              <a:defRPr sz="11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EB54F21-DCD7-FDC0-A052-8895957C9740}"/>
              </a:ext>
            </a:extLst>
          </p:cNvPr>
          <p:cNvSpPr>
            <a:spLocks noGrp="1"/>
          </p:cNvSpPr>
          <p:nvPr>
            <p:ph type="body" sz="quarter" idx="2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199290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9E97968-68C0-81A0-1657-9176DDAD4FE1}"/>
              </a:ext>
            </a:extLst>
          </p:cNvPr>
          <p:cNvSpPr txBox="1"/>
          <p:nvPr userDrawn="1"/>
        </p:nvSpPr>
        <p:spPr>
          <a:xfrm>
            <a:off x="11057049" y="6467617"/>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7" name="Picture Placeholder 2">
            <a:extLst>
              <a:ext uri="{FF2B5EF4-FFF2-40B4-BE49-F238E27FC236}">
                <a16:creationId xmlns:a16="http://schemas.microsoft.com/office/drawing/2014/main" id="{8DA2A9A1-C036-410B-7B6F-EBD094F40140}"/>
              </a:ext>
            </a:extLst>
          </p:cNvPr>
          <p:cNvSpPr>
            <a:spLocks noGrp="1"/>
          </p:cNvSpPr>
          <p:nvPr>
            <p:ph type="pic" sz="quarter" idx="11"/>
          </p:nvPr>
        </p:nvSpPr>
        <p:spPr>
          <a:xfrm>
            <a:off x="6646039" y="1874230"/>
            <a:ext cx="3965491" cy="2701925"/>
          </a:xfrm>
        </p:spPr>
        <p:txBody>
          <a:bodyPr>
            <a:normAutofit/>
          </a:bodyPr>
          <a:lstStyle>
            <a:lvl1pPr>
              <a:defRPr sz="2400"/>
            </a:lvl1pPr>
          </a:lstStyle>
          <a:p>
            <a:r>
              <a:rPr lang="en-US" dirty="0"/>
              <a:t>Click icon to add picture</a:t>
            </a:r>
          </a:p>
        </p:txBody>
      </p:sp>
      <p:sp>
        <p:nvSpPr>
          <p:cNvPr id="9" name="Picture Placeholder 2">
            <a:extLst>
              <a:ext uri="{FF2B5EF4-FFF2-40B4-BE49-F238E27FC236}">
                <a16:creationId xmlns:a16="http://schemas.microsoft.com/office/drawing/2014/main" id="{6E154E63-C767-87EB-8502-81CF1A477C82}"/>
              </a:ext>
            </a:extLst>
          </p:cNvPr>
          <p:cNvSpPr>
            <a:spLocks noGrp="1"/>
          </p:cNvSpPr>
          <p:nvPr>
            <p:ph type="pic" sz="quarter" idx="12"/>
          </p:nvPr>
        </p:nvSpPr>
        <p:spPr>
          <a:xfrm>
            <a:off x="1434628" y="1866900"/>
            <a:ext cx="3967328" cy="2701925"/>
          </a:xfrm>
        </p:spPr>
        <p:txBody>
          <a:bodyPr>
            <a:normAutofit/>
          </a:bodyPr>
          <a:lstStyle>
            <a:lvl1pPr>
              <a:defRPr sz="2400"/>
            </a:lvl1pPr>
          </a:lstStyle>
          <a:p>
            <a:r>
              <a:rPr lang="en-US" dirty="0"/>
              <a:t>Click icon to add picture</a:t>
            </a:r>
          </a:p>
        </p:txBody>
      </p:sp>
      <p:sp>
        <p:nvSpPr>
          <p:cNvPr id="2" name="TextBox 12">
            <a:extLst>
              <a:ext uri="{FF2B5EF4-FFF2-40B4-BE49-F238E27FC236}">
                <a16:creationId xmlns:a16="http://schemas.microsoft.com/office/drawing/2014/main" id="{B8F1F584-E6F9-2175-013C-7298FC0535B7}"/>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4" name="Text Placeholder 5">
            <a:extLst>
              <a:ext uri="{FF2B5EF4-FFF2-40B4-BE49-F238E27FC236}">
                <a16:creationId xmlns:a16="http://schemas.microsoft.com/office/drawing/2014/main" id="{61F97E53-E253-A00C-4D72-4A8530EA13A7}"/>
              </a:ext>
            </a:extLst>
          </p:cNvPr>
          <p:cNvSpPr>
            <a:spLocks noGrp="1"/>
          </p:cNvSpPr>
          <p:nvPr>
            <p:ph type="body" sz="quarter" idx="17"/>
          </p:nvPr>
        </p:nvSpPr>
        <p:spPr>
          <a:xfrm>
            <a:off x="1082202" y="4664075"/>
            <a:ext cx="4319753" cy="2124898"/>
          </a:xfrm>
        </p:spPr>
        <p:txBody>
          <a:bodyPr>
            <a:noAutofit/>
          </a:bodyPr>
          <a:lstStyle>
            <a:lvl1pPr>
              <a:defRPr sz="1600" b="0" i="0">
                <a:latin typeface="Trebuchet MS" panose="020B0703020202090204" pitchFamily="34" charset="0"/>
                <a:cs typeface="Roboto Light" panose="02000000000000000000" pitchFamily="2" charset="0"/>
              </a:defRPr>
            </a:lvl1pPr>
            <a:lvl2pPr>
              <a:defRPr sz="1400" b="0" i="0">
                <a:latin typeface="Trebuchet MS" panose="020B0703020202090204" pitchFamily="34" charset="0"/>
                <a:cs typeface="Roboto Light" panose="02000000000000000000" pitchFamily="2" charset="0"/>
              </a:defRPr>
            </a:lvl2pPr>
            <a:lvl3pPr>
              <a:defRPr sz="1200" b="0" i="0">
                <a:latin typeface="Trebuchet MS" panose="020B0703020202090204" pitchFamily="34" charset="0"/>
                <a:cs typeface="Roboto Light" panose="02000000000000000000" pitchFamily="2" charset="0"/>
              </a:defRPr>
            </a:lvl3pPr>
            <a:lvl4pPr>
              <a:defRPr sz="1100" b="0" i="0">
                <a:latin typeface="Trebuchet MS" panose="020B0703020202090204" pitchFamily="34" charset="0"/>
                <a:cs typeface="Roboto Light" panose="02000000000000000000" pitchFamily="2" charset="0"/>
              </a:defRPr>
            </a:lvl4pPr>
            <a:lvl5pPr>
              <a:defRPr sz="11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65EAD702-9EEB-9034-C350-9A97461E28D9}"/>
              </a:ext>
            </a:extLst>
          </p:cNvPr>
          <p:cNvSpPr>
            <a:spLocks noGrp="1"/>
          </p:cNvSpPr>
          <p:nvPr>
            <p:ph type="body" sz="quarter" idx="18"/>
          </p:nvPr>
        </p:nvSpPr>
        <p:spPr>
          <a:xfrm>
            <a:off x="6293614" y="4687123"/>
            <a:ext cx="4317916" cy="2124898"/>
          </a:xfrm>
        </p:spPr>
        <p:txBody>
          <a:bodyPr>
            <a:noAutofit/>
          </a:bodyPr>
          <a:lstStyle>
            <a:lvl1pPr>
              <a:defRPr sz="1600" b="0" i="0">
                <a:latin typeface="Trebuchet MS" panose="020B0703020202090204" pitchFamily="34" charset="0"/>
                <a:cs typeface="Roboto Light" panose="02000000000000000000" pitchFamily="2" charset="0"/>
              </a:defRPr>
            </a:lvl1pPr>
            <a:lvl2pPr>
              <a:defRPr sz="1400" b="0" i="0">
                <a:latin typeface="Trebuchet MS" panose="020B0703020202090204" pitchFamily="34" charset="0"/>
                <a:cs typeface="Roboto Light" panose="02000000000000000000" pitchFamily="2" charset="0"/>
              </a:defRPr>
            </a:lvl2pPr>
            <a:lvl3pPr>
              <a:defRPr sz="1200" b="0" i="0">
                <a:latin typeface="Trebuchet MS" panose="020B0703020202090204" pitchFamily="34" charset="0"/>
                <a:cs typeface="Roboto Light" panose="02000000000000000000" pitchFamily="2" charset="0"/>
              </a:defRPr>
            </a:lvl3pPr>
            <a:lvl4pPr>
              <a:defRPr sz="1100" b="0" i="0">
                <a:latin typeface="Trebuchet MS" panose="020B0703020202090204" pitchFamily="34" charset="0"/>
                <a:cs typeface="Roboto Light" panose="02000000000000000000" pitchFamily="2" charset="0"/>
              </a:defRPr>
            </a:lvl4pPr>
            <a:lvl5pPr>
              <a:defRPr sz="1100" b="0" i="0">
                <a:latin typeface="Trebuchet MS" panose="020B0703020202090204" pitchFamily="34"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4">
            <a:extLst>
              <a:ext uri="{FF2B5EF4-FFF2-40B4-BE49-F238E27FC236}">
                <a16:creationId xmlns:a16="http://schemas.microsoft.com/office/drawing/2014/main" id="{DF0AA621-D270-D819-C624-F6F77A3C347B}"/>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898783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Chart or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5B02EFF6-7950-69DE-EA8C-FA6A27659E98}"/>
              </a:ext>
            </a:extLst>
          </p:cNvPr>
          <p:cNvSpPr txBox="1"/>
          <p:nvPr userDrawn="1"/>
        </p:nvSpPr>
        <p:spPr>
          <a:xfrm>
            <a:off x="10696388" y="6088063"/>
            <a:ext cx="914400" cy="32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25393" tIns="25393" rIns="25393" bIns="25393"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412667" rtl="0" fontAlgn="auto" latinLnBrk="0" hangingPunct="0">
              <a:lnSpc>
                <a:spcPct val="130000"/>
              </a:lnSpc>
              <a:spcBef>
                <a:spcPts val="0"/>
              </a:spcBef>
              <a:spcAft>
                <a:spcPts val="0"/>
              </a:spcAft>
              <a:buClrTx/>
              <a:buSzTx/>
              <a:buFontTx/>
              <a:buNone/>
              <a:tabLst/>
            </a:pPr>
            <a:fld id="{E70BFC05-AB6B-4608-AA62-62A8418CBA4B}" type="slidenum">
              <a:rPr kumimoji="0" lang="en-US" sz="1350" b="0" i="0" u="none" strike="noStrike" cap="none" spc="0" normalizeH="0" baseline="0" smtClean="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rPr>
              <a:pPr marL="0" marR="0" indent="0" algn="r" defTabSz="412667" rtl="0" fontAlgn="auto" latinLnBrk="0" hangingPunct="0">
                <a:lnSpc>
                  <a:spcPct val="130000"/>
                </a:lnSpc>
                <a:spcBef>
                  <a:spcPts val="0"/>
                </a:spcBef>
                <a:spcAft>
                  <a:spcPts val="0"/>
                </a:spcAft>
                <a:buClrTx/>
                <a:buSzTx/>
                <a:buFontTx/>
                <a:buNone/>
                <a:tabLst/>
              </a:pPr>
              <a:t>‹#›</a:t>
            </a:fld>
            <a:endParaRPr kumimoji="0" lang="en-US" sz="1350" b="0" i="0" u="none" strike="noStrike" cap="none" spc="0" normalizeH="0" baseline="0" dirty="0">
              <a:ln>
                <a:noFill/>
              </a:ln>
              <a:solidFill>
                <a:srgbClr val="18509A"/>
              </a:solidFill>
              <a:effectLst/>
              <a:uFillTx/>
              <a:latin typeface="Trebuchet MS" panose="020B0703020202090204" pitchFamily="34" charset="0"/>
              <a:ea typeface="Roboto Light" panose="02000000000000000000" pitchFamily="2" charset="0"/>
              <a:cs typeface="Roboto Light" panose="02000000000000000000" pitchFamily="2" charset="0"/>
              <a:sym typeface="Lato Regular"/>
            </a:endParaRPr>
          </a:p>
        </p:txBody>
      </p:sp>
      <p:sp>
        <p:nvSpPr>
          <p:cNvPr id="4" name="Text Placeholder 4">
            <a:extLst>
              <a:ext uri="{FF2B5EF4-FFF2-40B4-BE49-F238E27FC236}">
                <a16:creationId xmlns:a16="http://schemas.microsoft.com/office/drawing/2014/main" id="{FB4D2034-0413-7300-F74E-D10760B0E35A}"/>
              </a:ext>
            </a:extLst>
          </p:cNvPr>
          <p:cNvSpPr>
            <a:spLocks noGrp="1"/>
          </p:cNvSpPr>
          <p:nvPr>
            <p:ph type="body" sz="quarter" idx="10"/>
          </p:nvPr>
        </p:nvSpPr>
        <p:spPr>
          <a:xfrm>
            <a:off x="457200" y="455786"/>
            <a:ext cx="9164638" cy="812800"/>
          </a:xfrm>
        </p:spPr>
        <p:txBody>
          <a:bodyPr>
            <a:noAutofit/>
          </a:bodyPr>
          <a:lstStyle>
            <a:lvl1pPr marL="0" indent="0">
              <a:buNone/>
              <a:defRPr sz="4800" b="0" i="0">
                <a:solidFill>
                  <a:srgbClr val="253F8F"/>
                </a:solidFill>
                <a:latin typeface="Trebuchet MS" panose="020B0703020202090204" pitchFamily="34" charset="0"/>
                <a:cs typeface="Roboto Light" panose="020000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49635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7CB6F1-625C-0574-0E63-BAD6BE4EC4EF}"/>
              </a:ext>
            </a:extLst>
          </p:cNvPr>
          <p:cNvSpPr>
            <a:spLocks noGrp="1"/>
          </p:cNvSpPr>
          <p:nvPr>
            <p:ph type="title"/>
          </p:nvPr>
        </p:nvSpPr>
        <p:spPr>
          <a:xfrm>
            <a:off x="457200" y="457200"/>
            <a:ext cx="10515600"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1AFE4303-C161-1561-B71A-B8105004DEC4}"/>
              </a:ext>
            </a:extLst>
          </p:cNvPr>
          <p:cNvSpPr>
            <a:spLocks noGrp="1"/>
          </p:cNvSpPr>
          <p:nvPr>
            <p:ph type="body" idx="1"/>
          </p:nvPr>
        </p:nvSpPr>
        <p:spPr>
          <a:xfrm>
            <a:off x="457200" y="1782763"/>
            <a:ext cx="10515600" cy="4351338"/>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DC4BA7-8A53-E996-6DEF-631E295FE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rebuchet MS" panose="020B0703020202090204" pitchFamily="34" charset="0"/>
              </a:defRPr>
            </a:lvl1pPr>
          </a:lstStyle>
          <a:p>
            <a:fld id="{6BB8C3C2-B21A-5745-ADFF-846E589376A3}" type="slidenum">
              <a:rPr lang="en-US" smtClean="0"/>
              <a:pPr/>
              <a:t>‹#›</a:t>
            </a:fld>
            <a:endParaRPr lang="en-US" dirty="0"/>
          </a:p>
        </p:txBody>
      </p:sp>
    </p:spTree>
    <p:extLst>
      <p:ext uri="{BB962C8B-B14F-4D97-AF65-F5344CB8AC3E}">
        <p14:creationId xmlns:p14="http://schemas.microsoft.com/office/powerpoint/2010/main" val="4130911750"/>
      </p:ext>
    </p:extLst>
  </p:cSld>
  <p:clrMap bg1="lt1" tx1="dk1" bg2="lt2" tx2="dk2" accent1="accent1" accent2="accent2" accent3="accent3" accent4="accent4" accent5="accent5" accent6="accent6" hlink="hlink" folHlink="folHlink"/>
  <p:sldLayoutIdLst>
    <p:sldLayoutId id="2147483660" r:id="rId1"/>
    <p:sldLayoutId id="2147483686" r:id="rId2"/>
    <p:sldLayoutId id="2147483661" r:id="rId3"/>
    <p:sldLayoutId id="2147483649" r:id="rId4"/>
    <p:sldLayoutId id="2147483655" r:id="rId5"/>
    <p:sldLayoutId id="2147483662" r:id="rId6"/>
    <p:sldLayoutId id="2147483663" r:id="rId7"/>
    <p:sldLayoutId id="2147483664" r:id="rId8"/>
    <p:sldLayoutId id="2147483667" r:id="rId9"/>
    <p:sldLayoutId id="2147483668" r:id="rId10"/>
    <p:sldLayoutId id="2147483669" r:id="rId11"/>
    <p:sldLayoutId id="2147483670" r:id="rId12"/>
    <p:sldLayoutId id="2147483681" r:id="rId13"/>
    <p:sldLayoutId id="2147483672" r:id="rId14"/>
    <p:sldLayoutId id="2147483673" r:id="rId15"/>
    <p:sldLayoutId id="2147483682" r:id="rId16"/>
    <p:sldLayoutId id="2147483685" r:id="rId17"/>
    <p:sldLayoutId id="2147483675" r:id="rId18"/>
    <p:sldLayoutId id="2147483680" r:id="rId19"/>
    <p:sldLayoutId id="2147483687" r:id="rId20"/>
    <p:sldLayoutId id="2147483700" r:id="rId21"/>
  </p:sldLayoutIdLst>
  <p:txStyles>
    <p:titleStyle>
      <a:lvl1pPr algn="l" defTabSz="914400" rtl="0" eaLnBrk="1" latinLnBrk="0" hangingPunct="1">
        <a:lnSpc>
          <a:spcPct val="90000"/>
        </a:lnSpc>
        <a:spcBef>
          <a:spcPct val="0"/>
        </a:spcBef>
        <a:buNone/>
        <a:defRPr sz="4400" b="0" i="0" kern="1200">
          <a:solidFill>
            <a:schemeClr val="tx1"/>
          </a:solidFill>
          <a:latin typeface="Trebuchet MS" panose="020B0703020202090204" pitchFamily="34" charset="0"/>
          <a:ea typeface="+mj-ea"/>
          <a:cs typeface="Roboto Light" panose="02000000000000000000" pitchFamily="2" charset="0"/>
        </a:defRPr>
      </a:lvl1pPr>
    </p:titleStyle>
    <p:bodyStyle>
      <a:lvl1pPr marL="228600" indent="-228600" algn="l" defTabSz="914400" rtl="0" eaLnBrk="1" latinLnBrk="0" hangingPunct="1">
        <a:lnSpc>
          <a:spcPct val="90000"/>
        </a:lnSpc>
        <a:spcBef>
          <a:spcPts val="1000"/>
        </a:spcBef>
        <a:buClr>
          <a:srgbClr val="F25C22"/>
        </a:buClr>
        <a:buFont typeface="System Font Regular"/>
        <a:buChar char="&gt;"/>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88" userDrawn="1">
          <p15:clr>
            <a:srgbClr val="F26B43"/>
          </p15:clr>
        </p15:guide>
        <p15:guide id="4"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95211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atis.org/policy/patent-assurances/" TargetMode="External"/><Relationship Id="rId2" Type="http://schemas.openxmlformats.org/officeDocument/2006/relationships/hyperlink" Target="https://atisorg.s3.amazonaws.com/archive/legal/docs/ATIS%20Patent%20Assurance%20Form.pdf" TargetMode="Externa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board.atis.org/wp-content/uploads/sites/4/2017/01/whistleblower-policy-july2014.pdf"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hyperlink" Target="https://board.atis.org/wp-content/uploads/sites/4/2022/06/Board-Policy-1.pdf" TargetMode="Externa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hyperlink" Target="https://atisorg.s3.amazonaws.com/archive/legal/docs/ATIS_Whistleblower_Policy06302014.pdf" TargetMode="External"/><Relationship Id="rId3" Type="http://schemas.openxmlformats.org/officeDocument/2006/relationships/hyperlink" Target="https://view.officeapps.live.com/op/view.aspx?src=https%3A%2F%2Fatis.org%2Fwp-content%2Fuploads%2F2021%2F09%2FATIS-Issue-Form-1.docx&amp;wdOrigin=BROWSELINK" TargetMode="External"/><Relationship Id="rId7" Type="http://schemas.openxmlformats.org/officeDocument/2006/relationships/hyperlink" Target="https://atis.org/wp-content/uploads/2022/06/Board-Policy-EAR.pdf" TargetMode="External"/><Relationship Id="rId2" Type="http://schemas.openxmlformats.org/officeDocument/2006/relationships/hyperlink" Target="https://share.ansi.org/Shared%20Documents/About%20ANSI/Current_Versions_Proc_Docs_for_Website/ER_Pro_current.pdf" TargetMode="External"/><Relationship Id="rId1" Type="http://schemas.openxmlformats.org/officeDocument/2006/relationships/slideLayout" Target="../slideLayouts/slideLayout17.xml"/><Relationship Id="rId6" Type="http://schemas.openxmlformats.org/officeDocument/2006/relationships/hyperlink" Target="https://atisorg.s3.amazonaws.com/archive/legal/docs/ATIS%20Patent%20Assurance%20Form.pdf" TargetMode="External"/><Relationship Id="rId5" Type="http://schemas.openxmlformats.org/officeDocument/2006/relationships/hyperlink" Target="https://www.atis.org/policy/patent-assurances/" TargetMode="External"/><Relationship Id="rId10" Type="http://schemas.openxmlformats.org/officeDocument/2006/relationships/hyperlink" Target="https://atis.org/committee-resources/" TargetMode="External"/><Relationship Id="rId4" Type="http://schemas.openxmlformats.org/officeDocument/2006/relationships/hyperlink" Target="https://atis.org/wp-content/uploads/2024/04/ATIS-OP-version-6.0-04_09.pdf" TargetMode="External"/><Relationship Id="rId9" Type="http://schemas.openxmlformats.org/officeDocument/2006/relationships/hyperlink" Target="https://www.atis.org/wp-content/uploads/2022/05/Guidance-for-Engagement-in-ATIS-Activities.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hyperlink" Target="https://atis.org/wp-content/uploads/2024/04/ATIS-OP-version-6.0-04_09.pdf"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828945-CF68-032A-F94C-7FF399078E8E}"/>
              </a:ext>
            </a:extLst>
          </p:cNvPr>
          <p:cNvSpPr txBox="1"/>
          <p:nvPr/>
        </p:nvSpPr>
        <p:spPr>
          <a:xfrm>
            <a:off x="1612669" y="2181938"/>
            <a:ext cx="8853055" cy="677108"/>
          </a:xfrm>
          <a:prstGeom prst="rect">
            <a:avLst/>
          </a:prstGeom>
          <a:noFill/>
        </p:spPr>
        <p:txBody>
          <a:bodyPr wrap="square" lIns="0" tIns="0" rIns="0" bIns="0" rtlCol="0">
            <a:spAutoFit/>
          </a:bodyPr>
          <a:lstStyle/>
          <a:p>
            <a:r>
              <a:rPr lang="en-US" sz="4400" b="0" i="0" dirty="0">
                <a:solidFill>
                  <a:schemeClr val="bg1">
                    <a:lumMod val="95000"/>
                  </a:schemeClr>
                </a:solidFill>
                <a:latin typeface="Trebuchet MS" panose="020B0703020202090204" pitchFamily="34" charset="0"/>
                <a:ea typeface="Roboto Light" panose="02000000000000000000" pitchFamily="2" charset="0"/>
                <a:cs typeface="Roboto Light" panose="02000000000000000000" pitchFamily="2" charset="0"/>
              </a:rPr>
              <a:t>Legal Leadership Training</a:t>
            </a:r>
          </a:p>
        </p:txBody>
      </p:sp>
      <p:sp>
        <p:nvSpPr>
          <p:cNvPr id="4" name="TextBox 3">
            <a:extLst>
              <a:ext uri="{FF2B5EF4-FFF2-40B4-BE49-F238E27FC236}">
                <a16:creationId xmlns:a16="http://schemas.microsoft.com/office/drawing/2014/main" id="{31475557-2A0B-1C62-62AA-A654AAD5FB4E}"/>
              </a:ext>
            </a:extLst>
          </p:cNvPr>
          <p:cNvSpPr txBox="1"/>
          <p:nvPr/>
        </p:nvSpPr>
        <p:spPr>
          <a:xfrm>
            <a:off x="1612669" y="2965549"/>
            <a:ext cx="8853055" cy="430887"/>
          </a:xfrm>
          <a:prstGeom prst="rect">
            <a:avLst/>
          </a:prstGeom>
          <a:noFill/>
        </p:spPr>
        <p:txBody>
          <a:bodyPr wrap="square" lIns="0" tIns="0" rIns="0" bIns="0" rtlCol="0">
            <a:spAutoFit/>
          </a:bodyPr>
          <a:lstStyle/>
          <a:p>
            <a:r>
              <a:rPr lang="en-US" sz="2800" dirty="0">
                <a:solidFill>
                  <a:schemeClr val="bg1"/>
                </a:solidFill>
                <a:latin typeface="Trebuchet MS" panose="020B0703020202090204" pitchFamily="34" charset="0"/>
                <a:ea typeface="Roboto Light" panose="02000000000000000000" pitchFamily="2" charset="0"/>
                <a:cs typeface="Roboto Light" panose="02000000000000000000" pitchFamily="2" charset="0"/>
              </a:rPr>
              <a:t>October 2, 2025</a:t>
            </a:r>
            <a:endParaRPr lang="en-US" sz="2800" b="0" i="0" dirty="0">
              <a:solidFill>
                <a:schemeClr val="bg1"/>
              </a:solidFill>
              <a:latin typeface="Trebuchet MS" panose="020B0703020202090204" pitchFamily="34" charset="0"/>
              <a:ea typeface="Roboto Light" panose="02000000000000000000" pitchFamily="2" charset="0"/>
              <a:cs typeface="Roboto Light" panose="02000000000000000000" pitchFamily="2" charset="0"/>
            </a:endParaRPr>
          </a:p>
        </p:txBody>
      </p:sp>
      <p:sp>
        <p:nvSpPr>
          <p:cNvPr id="5" name="TextBox 4">
            <a:extLst>
              <a:ext uri="{FF2B5EF4-FFF2-40B4-BE49-F238E27FC236}">
                <a16:creationId xmlns:a16="http://schemas.microsoft.com/office/drawing/2014/main" id="{4131BB5F-B446-A9A2-2673-845513E345A0}"/>
              </a:ext>
            </a:extLst>
          </p:cNvPr>
          <p:cNvSpPr txBox="1"/>
          <p:nvPr/>
        </p:nvSpPr>
        <p:spPr>
          <a:xfrm>
            <a:off x="6458990" y="4565333"/>
            <a:ext cx="5303519" cy="1309013"/>
          </a:xfrm>
          <a:prstGeom prst="rect">
            <a:avLst/>
          </a:prstGeom>
          <a:noFill/>
        </p:spPr>
        <p:txBody>
          <a:bodyPr wrap="square" lIns="0" tIns="0" rIns="0" bIns="0" rtlCol="0">
            <a:spAutoFit/>
          </a:bodyPr>
          <a:lstStyle/>
          <a:p>
            <a:r>
              <a:rPr lang="en-US" sz="1600" b="1" dirty="0">
                <a:solidFill>
                  <a:schemeClr val="bg1"/>
                </a:solidFill>
              </a:rPr>
              <a:t>Thomas Goode</a:t>
            </a:r>
          </a:p>
          <a:p>
            <a:r>
              <a:rPr lang="en-US" sz="1600" dirty="0">
                <a:solidFill>
                  <a:schemeClr val="bg1"/>
                </a:solidFill>
              </a:rPr>
              <a:t>ATIS General Counsel</a:t>
            </a:r>
          </a:p>
          <a:p>
            <a:r>
              <a:rPr lang="en-US" sz="1600" dirty="0">
                <a:solidFill>
                  <a:schemeClr val="bg1"/>
                </a:solidFill>
              </a:rPr>
              <a:t>tgoode@atis.org</a:t>
            </a:r>
          </a:p>
          <a:p>
            <a:endParaRPr lang="en-US" sz="1600" dirty="0">
              <a:solidFill>
                <a:schemeClr val="bg1"/>
              </a:solidFill>
            </a:endParaRPr>
          </a:p>
          <a:p>
            <a:pPr>
              <a:lnSpc>
                <a:spcPct val="150000"/>
              </a:lnSpc>
            </a:pPr>
            <a:endParaRPr lang="en-US" sz="1600" dirty="0">
              <a:solidFill>
                <a:schemeClr val="bg1"/>
              </a:solidFill>
              <a:latin typeface="Trebuchet MS" panose="020B0703020202090204" pitchFamily="3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488246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051B2-B7AD-C01E-441E-E97799BF48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EDEBD2-44E6-1B81-05CD-C2F575797D5D}"/>
              </a:ext>
            </a:extLst>
          </p:cNvPr>
          <p:cNvSpPr txBox="1">
            <a:spLocks/>
          </p:cNvSpPr>
          <p:nvPr/>
        </p:nvSpPr>
        <p:spPr>
          <a:xfrm>
            <a:off x="457200" y="366758"/>
            <a:ext cx="10448925"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Antitrust Considerations</a:t>
            </a:r>
          </a:p>
        </p:txBody>
      </p:sp>
      <p:sp>
        <p:nvSpPr>
          <p:cNvPr id="3" name="Text Placeholder 2">
            <a:extLst>
              <a:ext uri="{FF2B5EF4-FFF2-40B4-BE49-F238E27FC236}">
                <a16:creationId xmlns:a16="http://schemas.microsoft.com/office/drawing/2014/main" id="{E9CB6D6E-492F-BE3D-4828-D1CB6D0DD179}"/>
              </a:ext>
            </a:extLst>
          </p:cNvPr>
          <p:cNvSpPr txBox="1">
            <a:spLocks/>
          </p:cNvSpPr>
          <p:nvPr/>
        </p:nvSpPr>
        <p:spPr>
          <a:xfrm>
            <a:off x="457200" y="1470025"/>
            <a:ext cx="11257280" cy="4887867"/>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t>As explained in Section 6.2 of the OP, all ATIS Standards must be developed in accordance with applicable antitrust and competition laws and all meetings to develop ATIS Standards must be conducted in accordance with these laws. </a:t>
            </a:r>
          </a:p>
          <a:p>
            <a:pPr>
              <a:lnSpc>
                <a:spcPct val="100000"/>
              </a:lnSpc>
              <a:spcBef>
                <a:spcPct val="0"/>
              </a:spcBef>
              <a:spcAft>
                <a:spcPts val="600"/>
              </a:spcAft>
              <a:buClr>
                <a:schemeClr val="accent2"/>
              </a:buClr>
              <a:buSzPct val="75000"/>
            </a:pPr>
            <a:r>
              <a:rPr lang="en-US" sz="2400" b="0" dirty="0">
                <a:latin typeface="Trebuchet MS" panose="020B0703020202090204" pitchFamily="34" charset="0"/>
              </a:rPr>
              <a:t>Antitrust laws promote competition by prohibiting certain actions among existing or potential competitors.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Prohibited actions include:</a:t>
            </a:r>
          </a:p>
          <a:p>
            <a:pPr lvl="2">
              <a:lnSpc>
                <a:spcPct val="100000"/>
              </a:lnSpc>
              <a:spcBef>
                <a:spcPct val="0"/>
              </a:spcBef>
              <a:spcAft>
                <a:spcPts val="600"/>
              </a:spcAft>
              <a:buClr>
                <a:schemeClr val="accent2"/>
              </a:buClr>
              <a:buSzPct val="75000"/>
            </a:pPr>
            <a:r>
              <a:rPr lang="en-US" b="0" dirty="0">
                <a:latin typeface="Trebuchet MS" panose="020B0703020202090204" pitchFamily="34" charset="0"/>
              </a:rPr>
              <a:t>Unfair methods of competition and deceptive practices that affect commerce; and</a:t>
            </a:r>
          </a:p>
          <a:p>
            <a:pPr lvl="2">
              <a:lnSpc>
                <a:spcPct val="100000"/>
              </a:lnSpc>
              <a:spcBef>
                <a:spcPct val="0"/>
              </a:spcBef>
              <a:spcAft>
                <a:spcPts val="600"/>
              </a:spcAft>
              <a:buClr>
                <a:schemeClr val="accent2"/>
              </a:buClr>
              <a:buSzPct val="75000"/>
            </a:pPr>
            <a:r>
              <a:rPr lang="en-US" b="0" dirty="0">
                <a:latin typeface="Trebuchet MS" panose="020B0703020202090204" pitchFamily="34" charset="0"/>
              </a:rPr>
              <a:t>Combinations, contracts or conspiracies that unreasonably restrain trade.</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Certain activities (e.g., price fixing) are regarded as so lacking in pro-competitive benefits that they are presumed to be illegal.</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Other activities must be analyzed by balancing the perceived threat to competition against the likelihood of pro-competitive efficiencies.</a:t>
            </a:r>
          </a:p>
          <a:p>
            <a:pPr>
              <a:lnSpc>
                <a:spcPct val="110000"/>
              </a:lnSpc>
              <a:spcBef>
                <a:spcPct val="0"/>
              </a:spcBef>
              <a:spcAft>
                <a:spcPts val="600"/>
              </a:spcAft>
              <a:buClr>
                <a:schemeClr val="accent2"/>
              </a:buClr>
              <a:buSzPct val="75000"/>
            </a:pPr>
            <a:endParaRPr lang="en-US" sz="2600" b="0" dirty="0">
              <a:latin typeface="Trebuchet MS" panose="020B0703020202090204" pitchFamily="34" charset="0"/>
            </a:endParaRPr>
          </a:p>
        </p:txBody>
      </p:sp>
    </p:spTree>
    <p:extLst>
      <p:ext uri="{BB962C8B-B14F-4D97-AF65-F5344CB8AC3E}">
        <p14:creationId xmlns:p14="http://schemas.microsoft.com/office/powerpoint/2010/main" val="1844936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C4CE1-92C9-A5B9-A26F-6BA522E6CB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CC1254-3713-0DF8-6447-F4A2BF6FC4E3}"/>
              </a:ext>
            </a:extLst>
          </p:cNvPr>
          <p:cNvSpPr txBox="1">
            <a:spLocks/>
          </p:cNvSpPr>
          <p:nvPr/>
        </p:nvSpPr>
        <p:spPr>
          <a:xfrm>
            <a:off x="457200" y="457200"/>
            <a:ext cx="9164638"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Antitrust Considerations </a:t>
            </a:r>
            <a:r>
              <a:rPr lang="en-US" sz="24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(cont’d)</a:t>
            </a:r>
          </a:p>
        </p:txBody>
      </p:sp>
      <p:sp>
        <p:nvSpPr>
          <p:cNvPr id="3" name="Text Placeholder 2">
            <a:extLst>
              <a:ext uri="{FF2B5EF4-FFF2-40B4-BE49-F238E27FC236}">
                <a16:creationId xmlns:a16="http://schemas.microsoft.com/office/drawing/2014/main" id="{2579D4AB-A666-6904-F9C1-F28514E76A66}"/>
              </a:ext>
            </a:extLst>
          </p:cNvPr>
          <p:cNvSpPr txBox="1">
            <a:spLocks/>
          </p:cNvSpPr>
          <p:nvPr/>
        </p:nvSpPr>
        <p:spPr>
          <a:xfrm>
            <a:off x="457200" y="1508125"/>
            <a:ext cx="11497733" cy="5130800"/>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latin typeface="Trebuchet MS" panose="020B0703020202090204" pitchFamily="34" charset="0"/>
              </a:rPr>
              <a:t>Avoid sensitive discussion topics during meetings (as well as before/after meetings), in documents, and on distribution lists.</a:t>
            </a:r>
          </a:p>
          <a:p>
            <a:pPr>
              <a:lnSpc>
                <a:spcPct val="120000"/>
              </a:lnSpc>
              <a:spcBef>
                <a:spcPct val="0"/>
              </a:spcBef>
              <a:spcAft>
                <a:spcPts val="600"/>
              </a:spcAft>
              <a:buClr>
                <a:schemeClr val="accent2"/>
              </a:buClr>
              <a:buSzPct val="75000"/>
            </a:pPr>
            <a:r>
              <a:rPr lang="en-US" sz="2400" b="0" dirty="0">
                <a:latin typeface="Trebuchet MS" panose="020B0703020202090204" pitchFamily="34" charset="0"/>
              </a:rPr>
              <a:t>Sensitive discussion topics include:</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Price or pricing policies, including costs, discounts, etc.</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Contractual terms including commercial liabilities, guarantees, patent licensing terms, or the particular terms and conditions of sales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Sales/production quotas, territories, boycotts, market shares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Confidential or proprietary information</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Individual company statistics or marketing plans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Customers to whom services will or will not be offered</a:t>
            </a:r>
          </a:p>
          <a:p>
            <a:pPr lvl="1">
              <a:lnSpc>
                <a:spcPct val="120000"/>
              </a:lnSpc>
              <a:spcBef>
                <a:spcPct val="0"/>
              </a:spcBef>
              <a:spcAft>
                <a:spcPts val="600"/>
              </a:spcAft>
              <a:buClr>
                <a:schemeClr val="accent2"/>
              </a:buClr>
              <a:buSzPct val="75000"/>
            </a:pPr>
            <a:r>
              <a:rPr lang="en-US" sz="2200" b="0" dirty="0">
                <a:latin typeface="Trebuchet MS" panose="020B0703020202090204" pitchFamily="34" charset="0"/>
              </a:rPr>
              <a:t>“Arm-twisting,” trade abuses</a:t>
            </a:r>
          </a:p>
        </p:txBody>
      </p:sp>
    </p:spTree>
    <p:extLst>
      <p:ext uri="{BB962C8B-B14F-4D97-AF65-F5344CB8AC3E}">
        <p14:creationId xmlns:p14="http://schemas.microsoft.com/office/powerpoint/2010/main" val="2365551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ADB59-8931-0363-65A2-983486F746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F46BDB-DA10-758B-BD70-BAAD9C430D24}"/>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Decision Making</a:t>
            </a:r>
          </a:p>
        </p:txBody>
      </p:sp>
      <p:sp>
        <p:nvSpPr>
          <p:cNvPr id="3" name="Text Placeholder 2">
            <a:extLst>
              <a:ext uri="{FF2B5EF4-FFF2-40B4-BE49-F238E27FC236}">
                <a16:creationId xmlns:a16="http://schemas.microsoft.com/office/drawing/2014/main" id="{1AE52489-F76A-E689-BB9A-499A862171B3}"/>
              </a:ext>
            </a:extLst>
          </p:cNvPr>
          <p:cNvSpPr txBox="1">
            <a:spLocks/>
          </p:cNvSpPr>
          <p:nvPr/>
        </p:nvSpPr>
        <p:spPr>
          <a:xfrm>
            <a:off x="457198" y="1270000"/>
            <a:ext cx="11277601" cy="5130801"/>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spcAft>
                <a:spcPts val="600"/>
              </a:spcAft>
              <a:buClr>
                <a:schemeClr val="accent2"/>
              </a:buClr>
              <a:buSzPct val="75000"/>
            </a:pPr>
            <a:r>
              <a:rPr lang="en-US" dirty="0">
                <a:latin typeface="Trebuchet MS" panose="020B0703020202090204" pitchFamily="34" charset="0"/>
              </a:rPr>
              <a:t>Section 7.1 explains “Consensus,” which is the method used by the ATIS Forums to reach decisions (unless otherwise provided in Appendix A).</a:t>
            </a:r>
          </a:p>
          <a:p>
            <a:pPr lvl="1">
              <a:lnSpc>
                <a:spcPct val="110000"/>
              </a:lnSpc>
              <a:spcBef>
                <a:spcPct val="0"/>
              </a:spcBef>
              <a:spcAft>
                <a:spcPts val="600"/>
              </a:spcAft>
              <a:buClr>
                <a:schemeClr val="accent2"/>
              </a:buClr>
              <a:buSzPct val="75000"/>
            </a:pPr>
            <a:r>
              <a:rPr lang="en-US" b="0" dirty="0">
                <a:latin typeface="Trebuchet MS" panose="020B0703020202090204" pitchFamily="34" charset="0"/>
              </a:rPr>
              <a:t>“Consensus” is not defined by a specific numerical benchmark but is established when “substantial agreement” has been reached among those participating in the Issue at hand.  </a:t>
            </a:r>
          </a:p>
          <a:p>
            <a:pPr lvl="1">
              <a:lnSpc>
                <a:spcPct val="110000"/>
              </a:lnSpc>
              <a:spcBef>
                <a:spcPct val="0"/>
              </a:spcBef>
              <a:spcAft>
                <a:spcPts val="600"/>
              </a:spcAft>
              <a:buClr>
                <a:schemeClr val="accent2"/>
              </a:buClr>
              <a:buSzPct val="75000"/>
            </a:pPr>
            <a:r>
              <a:rPr lang="en-US" b="0" dirty="0">
                <a:latin typeface="Trebuchet MS" panose="020B0703020202090204" pitchFamily="34" charset="0"/>
              </a:rPr>
              <a:t>Substantial agreement means more than a simple majority, but not necessarily unanimous agreement.</a:t>
            </a:r>
          </a:p>
          <a:p>
            <a:pPr lvl="2">
              <a:lnSpc>
                <a:spcPct val="110000"/>
              </a:lnSpc>
              <a:spcBef>
                <a:spcPct val="0"/>
              </a:spcBef>
              <a:spcAft>
                <a:spcPts val="600"/>
              </a:spcAft>
              <a:buClr>
                <a:schemeClr val="accent2"/>
              </a:buClr>
              <a:buSzPct val="75000"/>
            </a:pPr>
            <a:r>
              <a:rPr lang="en-US" b="0" dirty="0">
                <a:latin typeface="Trebuchet MS" panose="020B0703020202090204" pitchFamily="34" charset="0"/>
              </a:rPr>
              <a:t>All views/objections must be considered, and a concerted effort made toward resolution. </a:t>
            </a:r>
          </a:p>
          <a:p>
            <a:pPr lvl="1">
              <a:lnSpc>
                <a:spcPct val="110000"/>
              </a:lnSpc>
              <a:spcBef>
                <a:spcPct val="0"/>
              </a:spcBef>
              <a:spcAft>
                <a:spcPts val="600"/>
              </a:spcAft>
              <a:buClr>
                <a:schemeClr val="accent2"/>
              </a:buClr>
              <a:buSzPct val="75000"/>
            </a:pPr>
            <a:r>
              <a:rPr lang="en-US" b="0" dirty="0">
                <a:latin typeface="Trebuchet MS" panose="020B0703020202090204" pitchFamily="34" charset="0"/>
              </a:rPr>
              <a:t>When there are questions or disputes:</a:t>
            </a:r>
          </a:p>
          <a:p>
            <a:pPr lvl="2">
              <a:lnSpc>
                <a:spcPct val="110000"/>
              </a:lnSpc>
              <a:spcBef>
                <a:spcPct val="0"/>
              </a:spcBef>
              <a:spcAft>
                <a:spcPts val="600"/>
              </a:spcAft>
              <a:buClr>
                <a:schemeClr val="accent2"/>
              </a:buClr>
              <a:buSzPct val="75000"/>
            </a:pPr>
            <a:r>
              <a:rPr lang="en-US" b="0" dirty="0">
                <a:latin typeface="Trebuchet MS" panose="020B0703020202090204" pitchFamily="34" charset="0"/>
              </a:rPr>
              <a:t>An opportunity should be provided for discussion aimed at achieving full understanding and consideration of the objection.</a:t>
            </a:r>
          </a:p>
          <a:p>
            <a:pPr lvl="2">
              <a:lnSpc>
                <a:spcPct val="110000"/>
              </a:lnSpc>
              <a:spcBef>
                <a:spcPct val="0"/>
              </a:spcBef>
              <a:spcAft>
                <a:spcPts val="600"/>
              </a:spcAft>
              <a:buClr>
                <a:schemeClr val="accent2"/>
              </a:buClr>
              <a:buSzPct val="75000"/>
            </a:pPr>
            <a:r>
              <a:rPr lang="en-US" b="0" dirty="0">
                <a:latin typeface="Trebuchet MS" panose="020B0703020202090204" pitchFamily="34" charset="0"/>
              </a:rPr>
              <a:t>Polling can be used to determine whether consensus has been achieved; this is not the same as voting.</a:t>
            </a:r>
          </a:p>
        </p:txBody>
      </p:sp>
    </p:spTree>
    <p:extLst>
      <p:ext uri="{BB962C8B-B14F-4D97-AF65-F5344CB8AC3E}">
        <p14:creationId xmlns:p14="http://schemas.microsoft.com/office/powerpoint/2010/main" val="3728073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76A17-1EEA-FF29-B576-1401436AA1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E05478-8701-63BB-EFFC-AC8BB7AB6D52}"/>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Decision Making </a:t>
            </a:r>
            <a:r>
              <a:rPr lang="en-US" sz="24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(cont’d)</a:t>
            </a:r>
          </a:p>
        </p:txBody>
      </p:sp>
      <p:sp>
        <p:nvSpPr>
          <p:cNvPr id="3" name="Text Placeholder 2">
            <a:extLst>
              <a:ext uri="{FF2B5EF4-FFF2-40B4-BE49-F238E27FC236}">
                <a16:creationId xmlns:a16="http://schemas.microsoft.com/office/drawing/2014/main" id="{88A740B9-82E4-409B-F2AB-C9182C539F2B}"/>
              </a:ext>
            </a:extLst>
          </p:cNvPr>
          <p:cNvSpPr txBox="1">
            <a:spLocks/>
          </p:cNvSpPr>
          <p:nvPr/>
        </p:nvSpPr>
        <p:spPr>
          <a:xfrm>
            <a:off x="457198" y="1270000"/>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b="0" dirty="0">
                <a:latin typeface="Trebuchet MS" panose="020B0703020202090204" pitchFamily="34" charset="0"/>
              </a:rPr>
              <a:t>While consensus is the main method used by ATIS forums to resolve Issues, voting may also be used in certain circumstances, such as:</a:t>
            </a:r>
          </a:p>
          <a:p>
            <a:pPr lvl="1">
              <a:lnSpc>
                <a:spcPct val="100000"/>
              </a:lnSpc>
              <a:spcBef>
                <a:spcPct val="0"/>
              </a:spcBef>
              <a:spcAft>
                <a:spcPts val="600"/>
              </a:spcAft>
              <a:buClr>
                <a:schemeClr val="accent2"/>
              </a:buClr>
              <a:buSzPct val="75000"/>
            </a:pPr>
            <a:r>
              <a:rPr lang="en-US" b="0" dirty="0">
                <a:latin typeface="Trebuchet MS" panose="020B0703020202090204" pitchFamily="34" charset="0"/>
              </a:rPr>
              <a:t>Election of leadership; or</a:t>
            </a:r>
          </a:p>
          <a:p>
            <a:pPr lvl="1">
              <a:lnSpc>
                <a:spcPct val="100000"/>
              </a:lnSpc>
              <a:spcBef>
                <a:spcPct val="0"/>
              </a:spcBef>
              <a:spcAft>
                <a:spcPts val="600"/>
              </a:spcAft>
              <a:buClr>
                <a:schemeClr val="accent2"/>
              </a:buClr>
              <a:buSzPct val="75000"/>
            </a:pPr>
            <a:r>
              <a:rPr lang="en-US" b="0" dirty="0">
                <a:latin typeface="Trebuchet MS" panose="020B0703020202090204" pitchFamily="34" charset="0"/>
              </a:rPr>
              <a:t>Approval of Issues via the balloting process in Appendix A (used by ANS; also used by some committees for non-ANS).</a:t>
            </a:r>
          </a:p>
          <a:p>
            <a:pPr>
              <a:lnSpc>
                <a:spcPct val="100000"/>
              </a:lnSpc>
              <a:spcBef>
                <a:spcPct val="0"/>
              </a:spcBef>
              <a:spcAft>
                <a:spcPts val="600"/>
              </a:spcAft>
              <a:buClr>
                <a:schemeClr val="accent2"/>
              </a:buClr>
              <a:buSzPct val="75000"/>
            </a:pPr>
            <a:r>
              <a:rPr lang="en-US" sz="2400" dirty="0">
                <a:latin typeface="Trebuchet MS" panose="020B0703020202090204" pitchFamily="34" charset="0"/>
              </a:rPr>
              <a:t>As provided in Section 7.2, during any forum vote each Voting Member is given a single vote.</a:t>
            </a:r>
          </a:p>
          <a:p>
            <a:pPr lvl="1">
              <a:lnSpc>
                <a:spcPct val="120000"/>
              </a:lnSpc>
              <a:spcBef>
                <a:spcPct val="0"/>
              </a:spcBef>
              <a:spcAft>
                <a:spcPts val="600"/>
              </a:spcAft>
              <a:buClr>
                <a:schemeClr val="accent2"/>
              </a:buClr>
              <a:buSzPct val="75000"/>
            </a:pPr>
            <a:r>
              <a:rPr lang="en-US" b="0" dirty="0">
                <a:latin typeface="Trebuchet MS" panose="020B0703020202090204" pitchFamily="34" charset="0"/>
              </a:rPr>
              <a:t>Forum Observers are not permitted to vote.</a:t>
            </a:r>
          </a:p>
        </p:txBody>
      </p:sp>
    </p:spTree>
    <p:extLst>
      <p:ext uri="{BB962C8B-B14F-4D97-AF65-F5344CB8AC3E}">
        <p14:creationId xmlns:p14="http://schemas.microsoft.com/office/powerpoint/2010/main" val="949690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32151-8116-C6EF-7F7A-A22CEC3674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816DED-8974-10F3-E208-6C3DAB3C6F24}"/>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Trademarks</a:t>
            </a:r>
          </a:p>
        </p:txBody>
      </p:sp>
      <p:sp>
        <p:nvSpPr>
          <p:cNvPr id="3" name="Text Placeholder 2">
            <a:extLst>
              <a:ext uri="{FF2B5EF4-FFF2-40B4-BE49-F238E27FC236}">
                <a16:creationId xmlns:a16="http://schemas.microsoft.com/office/drawing/2014/main" id="{5347999F-3560-76B7-5F1B-E376F3817ECE}"/>
              </a:ext>
            </a:extLst>
          </p:cNvPr>
          <p:cNvSpPr txBox="1">
            <a:spLocks/>
          </p:cNvSpPr>
          <p:nvPr/>
        </p:nvSpPr>
        <p:spPr>
          <a:xfrm>
            <a:off x="457198" y="1270000"/>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t>As noted in Section 10.1, it is the intention of ATIS and its Forums to benefit the public while respecting the legitimate rights of intellectual property owners. </a:t>
            </a:r>
          </a:p>
          <a:p>
            <a:pPr lvl="1">
              <a:lnSpc>
                <a:spcPct val="100000"/>
              </a:lnSpc>
              <a:spcBef>
                <a:spcPct val="0"/>
              </a:spcBef>
              <a:spcAft>
                <a:spcPts val="600"/>
              </a:spcAft>
              <a:buClr>
                <a:schemeClr val="accent2"/>
              </a:buClr>
              <a:buSzPct val="75000"/>
            </a:pPr>
            <a:r>
              <a:rPr lang="en-US" sz="2200" b="0" dirty="0"/>
              <a:t>ATIS properly acknowledges references to copyrighted works and trademarked goods and services in its documents.</a:t>
            </a:r>
          </a:p>
          <a:p>
            <a:pPr lvl="1">
              <a:lnSpc>
                <a:spcPct val="100000"/>
              </a:lnSpc>
              <a:spcBef>
                <a:spcPct val="0"/>
              </a:spcBef>
              <a:spcAft>
                <a:spcPts val="600"/>
              </a:spcAft>
              <a:buClr>
                <a:schemeClr val="accent2"/>
              </a:buClr>
              <a:buSzPct val="75000"/>
            </a:pPr>
            <a:endParaRPr lang="en-US" dirty="0"/>
          </a:p>
        </p:txBody>
      </p:sp>
    </p:spTree>
    <p:extLst>
      <p:ext uri="{BB962C8B-B14F-4D97-AF65-F5344CB8AC3E}">
        <p14:creationId xmlns:p14="http://schemas.microsoft.com/office/powerpoint/2010/main" val="3199441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BBDF6-98C3-DB0C-F76B-FDDC952322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8EC3DA-446B-8B93-0899-1196D6C19277}"/>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Confidentiality</a:t>
            </a:r>
          </a:p>
        </p:txBody>
      </p:sp>
      <p:sp>
        <p:nvSpPr>
          <p:cNvPr id="3" name="Text Placeholder 2">
            <a:extLst>
              <a:ext uri="{FF2B5EF4-FFF2-40B4-BE49-F238E27FC236}">
                <a16:creationId xmlns:a16="http://schemas.microsoft.com/office/drawing/2014/main" id="{E83B7C7F-62D8-A8C6-2D1A-11F08494E085}"/>
              </a:ext>
            </a:extLst>
          </p:cNvPr>
          <p:cNvSpPr txBox="1">
            <a:spLocks/>
          </p:cNvSpPr>
          <p:nvPr/>
        </p:nvSpPr>
        <p:spPr>
          <a:xfrm>
            <a:off x="457198" y="1270000"/>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latin typeface="Trebuchet MS" panose="020B0703020202090204" pitchFamily="34" charset="0"/>
              </a:rPr>
              <a:t>As explained in Section 10.2, ATIS generally will not consider contributions that are subject to any confidentiality requirement or other restriction on their dissemination.</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This issue often arises when contributions include copyright restrictions.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Exceptions to the general rule are determined on a case-by-case basis; please let staff know if an exception may be required.</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Some ATIS Forums have executed non-disclosure agreements to accommodate the discussion of confidential information.</a:t>
            </a:r>
          </a:p>
        </p:txBody>
      </p:sp>
    </p:spTree>
    <p:extLst>
      <p:ext uri="{BB962C8B-B14F-4D97-AF65-F5344CB8AC3E}">
        <p14:creationId xmlns:p14="http://schemas.microsoft.com/office/powerpoint/2010/main" val="82510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927D3-E1BF-C26D-8445-E0E2F80A2F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489EA0-805B-8C8D-E152-462A6254D298}"/>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Copyright</a:t>
            </a:r>
          </a:p>
        </p:txBody>
      </p:sp>
      <p:sp>
        <p:nvSpPr>
          <p:cNvPr id="3" name="Text Placeholder 2">
            <a:extLst>
              <a:ext uri="{FF2B5EF4-FFF2-40B4-BE49-F238E27FC236}">
                <a16:creationId xmlns:a16="http://schemas.microsoft.com/office/drawing/2014/main" id="{11061504-9847-828C-95DC-CE42EB5214E2}"/>
              </a:ext>
            </a:extLst>
          </p:cNvPr>
          <p:cNvSpPr txBox="1">
            <a:spLocks/>
          </p:cNvSpPr>
          <p:nvPr/>
        </p:nvSpPr>
        <p:spPr>
          <a:xfrm>
            <a:off x="457198" y="1270000"/>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latin typeface="Trebuchet MS" panose="020B0703020202090204" pitchFamily="34" charset="0"/>
              </a:rPr>
              <a:t>Section 10.3 requires each contributor to grant to ATIS the rights to adopt, copy and distribute the contribution.</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Each contribution is subject to an unlimited perpetual, non-exclusive, royalty-free, worldwide rights and license.</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When referencing others’ documents, it may be necessary to obtain permission from the copyright owner (determination is made on a case-by-case basis).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ATIS deliverables are copyrighted by ATIS to protect them from unauthorized distribution/modification.</a:t>
            </a:r>
          </a:p>
          <a:p>
            <a:pPr lvl="2">
              <a:lnSpc>
                <a:spcPct val="100000"/>
              </a:lnSpc>
              <a:spcBef>
                <a:spcPct val="0"/>
              </a:spcBef>
              <a:spcAft>
                <a:spcPts val="600"/>
              </a:spcAft>
              <a:buClr>
                <a:schemeClr val="accent2"/>
              </a:buClr>
              <a:buSzPct val="75000"/>
            </a:pPr>
            <a:r>
              <a:rPr lang="en-US" b="0" dirty="0">
                <a:latin typeface="Trebuchet MS" panose="020B0703020202090204" pitchFamily="34" charset="0"/>
              </a:rPr>
              <a:t>No ATIS deliverable may be reproduced without ATIS’ written permission.</a:t>
            </a:r>
          </a:p>
        </p:txBody>
      </p:sp>
      <p:pic>
        <p:nvPicPr>
          <p:cNvPr id="4" name="Picture 3">
            <a:extLst>
              <a:ext uri="{FF2B5EF4-FFF2-40B4-BE49-F238E27FC236}">
                <a16:creationId xmlns:a16="http://schemas.microsoft.com/office/drawing/2014/main" id="{2E5B27C7-DCE4-57C7-ED07-0A20487FA6A5}"/>
              </a:ext>
            </a:extLst>
          </p:cNvPr>
          <p:cNvPicPr>
            <a:picLocks noChangeAspect="1"/>
          </p:cNvPicPr>
          <p:nvPr/>
        </p:nvPicPr>
        <p:blipFill>
          <a:blip r:embed="rId2"/>
          <a:stretch>
            <a:fillRect/>
          </a:stretch>
        </p:blipFill>
        <p:spPr>
          <a:xfrm>
            <a:off x="11131771" y="298485"/>
            <a:ext cx="808208" cy="812801"/>
          </a:xfrm>
          <a:prstGeom prst="rect">
            <a:avLst/>
          </a:prstGeom>
        </p:spPr>
      </p:pic>
    </p:spTree>
    <p:extLst>
      <p:ext uri="{BB962C8B-B14F-4D97-AF65-F5344CB8AC3E}">
        <p14:creationId xmlns:p14="http://schemas.microsoft.com/office/powerpoint/2010/main" val="3991145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D88AD-3C36-6AB2-973F-F6C6689D3B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DD1549-9130-BFA3-D593-8A9AAD71D6D9}"/>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Patents</a:t>
            </a:r>
          </a:p>
        </p:txBody>
      </p:sp>
      <p:sp>
        <p:nvSpPr>
          <p:cNvPr id="3" name="Text Placeholder 2">
            <a:extLst>
              <a:ext uri="{FF2B5EF4-FFF2-40B4-BE49-F238E27FC236}">
                <a16:creationId xmlns:a16="http://schemas.microsoft.com/office/drawing/2014/main" id="{E98ED410-7C35-98C4-A2E4-D4F0CBC56AC2}"/>
              </a:ext>
            </a:extLst>
          </p:cNvPr>
          <p:cNvSpPr txBox="1">
            <a:spLocks/>
          </p:cNvSpPr>
          <p:nvPr/>
        </p:nvSpPr>
        <p:spPr>
          <a:xfrm>
            <a:off x="457198" y="1270000"/>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latin typeface="Trebuchet MS" panose="020B0703020202090204" pitchFamily="34" charset="0"/>
              </a:rPr>
              <a:t>ATIS Patent Policy is set forth in Section 10.4.</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Under this policy, if ATIS receives notice that a deliverable may require use of a patented invention, the patent owner is asked to provide an assurance stating that:</a:t>
            </a:r>
          </a:p>
          <a:p>
            <a:pPr marL="914400" lvl="2" indent="0">
              <a:lnSpc>
                <a:spcPct val="100000"/>
              </a:lnSpc>
              <a:spcBef>
                <a:spcPct val="0"/>
              </a:spcBef>
              <a:spcAft>
                <a:spcPts val="600"/>
              </a:spcAft>
              <a:buClr>
                <a:schemeClr val="accent2"/>
              </a:buClr>
              <a:buSzPct val="75000"/>
              <a:buNone/>
            </a:pPr>
            <a:r>
              <a:rPr lang="en-US" b="0" dirty="0">
                <a:latin typeface="Trebuchet MS" panose="020B0703020202090204" pitchFamily="34" charset="0"/>
              </a:rPr>
              <a:t>a) it does not hold such a patent;</a:t>
            </a:r>
          </a:p>
          <a:p>
            <a:pPr marL="914400" lvl="2" indent="0">
              <a:lnSpc>
                <a:spcPct val="100000"/>
              </a:lnSpc>
              <a:spcBef>
                <a:spcPct val="0"/>
              </a:spcBef>
              <a:spcAft>
                <a:spcPts val="600"/>
              </a:spcAft>
              <a:buClr>
                <a:schemeClr val="accent2"/>
              </a:buClr>
              <a:buSzPct val="75000"/>
              <a:buNone/>
            </a:pPr>
            <a:r>
              <a:rPr lang="en-US" b="0" dirty="0">
                <a:latin typeface="Trebuchet MS" panose="020B0703020202090204" pitchFamily="34" charset="0"/>
              </a:rPr>
              <a:t>b) it will make available licenses on reasonable and non-discriminatory (RAND) terms, with or without compensation; or</a:t>
            </a:r>
          </a:p>
          <a:p>
            <a:pPr marL="914400" lvl="2" indent="0">
              <a:lnSpc>
                <a:spcPct val="100000"/>
              </a:lnSpc>
              <a:spcBef>
                <a:spcPct val="0"/>
              </a:spcBef>
              <a:spcAft>
                <a:spcPts val="600"/>
              </a:spcAft>
              <a:buClr>
                <a:schemeClr val="accent2"/>
              </a:buClr>
              <a:buSzPct val="75000"/>
              <a:buNone/>
            </a:pPr>
            <a:r>
              <a:rPr lang="en-US" b="0" dirty="0">
                <a:latin typeface="Trebuchet MS" panose="020B0703020202090204" pitchFamily="34" charset="0"/>
              </a:rPr>
              <a:t>c) it is not willing or is unable to make a RAND license available.</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Any such statement does not satisfy ATIS’ policy unless it expressly states that the assurance is irrevocable.</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No discussion of patent licensing terms may occur within ATIS Forums.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ATIS also will not determine the validity, enforceability or scope of any patents.</a:t>
            </a:r>
          </a:p>
          <a:p>
            <a:pPr lvl="1">
              <a:lnSpc>
                <a:spcPct val="120000"/>
              </a:lnSpc>
              <a:spcBef>
                <a:spcPct val="0"/>
              </a:spcBef>
              <a:spcAft>
                <a:spcPts val="1800"/>
              </a:spcAft>
              <a:buClr>
                <a:schemeClr val="accent2"/>
              </a:buClr>
              <a:buSzPct val="75000"/>
            </a:pPr>
            <a:endParaRPr lang="en-US" b="0" dirty="0">
              <a:latin typeface="Trebuchet MS" panose="020B0703020202090204" pitchFamily="34" charset="0"/>
            </a:endParaRPr>
          </a:p>
        </p:txBody>
      </p:sp>
    </p:spTree>
    <p:extLst>
      <p:ext uri="{BB962C8B-B14F-4D97-AF65-F5344CB8AC3E}">
        <p14:creationId xmlns:p14="http://schemas.microsoft.com/office/powerpoint/2010/main" val="2652793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E6F49-7304-79FC-6C67-325F943B1B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2AFD6F-B586-B9C2-BE8E-B6DA069B55C2}"/>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Patents </a:t>
            </a:r>
            <a:r>
              <a:rPr lang="en-US" sz="24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(cont’d)</a:t>
            </a:r>
          </a:p>
        </p:txBody>
      </p:sp>
      <p:sp>
        <p:nvSpPr>
          <p:cNvPr id="3" name="Text Placeholder 2">
            <a:extLst>
              <a:ext uri="{FF2B5EF4-FFF2-40B4-BE49-F238E27FC236}">
                <a16:creationId xmlns:a16="http://schemas.microsoft.com/office/drawing/2014/main" id="{B343B5F9-6181-6EFA-DEAC-B08646568E91}"/>
              </a:ext>
            </a:extLst>
          </p:cNvPr>
          <p:cNvSpPr txBox="1">
            <a:spLocks/>
          </p:cNvSpPr>
          <p:nvPr/>
        </p:nvSpPr>
        <p:spPr>
          <a:xfrm>
            <a:off x="457198" y="1270000"/>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b="0" dirty="0">
                <a:latin typeface="Trebuchet MS" panose="020B0703020202090204" pitchFamily="34" charset="0"/>
              </a:rPr>
              <a:t>ATIS’ patent policy requires patent assurance statements to indicate that:</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The owner (or party authorized to make assurances on its behalf) of a patent subject to a licensing statement will include in documents transferring ownership of such patents sufficient language to ensure that the licensing assurance is binding on the transferee, and that the transferee will include appropriate provisions in the event of future transfers with the goal of binding each successor-in-interest.</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The assurance is intended to be binding on successors-in-interest regardless of whether such provisions are included in the relevant transfer documents.</a:t>
            </a:r>
          </a:p>
          <a:p>
            <a:pPr>
              <a:lnSpc>
                <a:spcPct val="100000"/>
              </a:lnSpc>
              <a:spcBef>
                <a:spcPct val="0"/>
              </a:spcBef>
              <a:spcAft>
                <a:spcPts val="600"/>
              </a:spcAft>
              <a:buClr>
                <a:schemeClr val="accent2"/>
              </a:buClr>
              <a:buSzPct val="75000"/>
            </a:pPr>
            <a:r>
              <a:rPr lang="en-US" sz="2400" b="0" dirty="0">
                <a:latin typeface="Trebuchet MS" panose="020B0703020202090204" pitchFamily="34" charset="0"/>
              </a:rPr>
              <a:t>ATIS’ </a:t>
            </a:r>
            <a:r>
              <a:rPr lang="en-US" sz="2400" b="0" dirty="0">
                <a:latin typeface="Trebuchet MS" panose="020B0703020202090204" pitchFamily="34" charset="0"/>
                <a:hlinkClick r:id="rId2"/>
              </a:rPr>
              <a:t>Patent Disclosure and Assurance Form</a:t>
            </a:r>
            <a:r>
              <a:rPr lang="en-US" sz="2400" b="0" dirty="0">
                <a:latin typeface="Trebuchet MS" panose="020B0703020202090204" pitchFamily="34" charset="0"/>
              </a:rPr>
              <a:t> may be used to make disclosures, but it is not required.</a:t>
            </a:r>
          </a:p>
          <a:p>
            <a:pPr>
              <a:lnSpc>
                <a:spcPct val="100000"/>
              </a:lnSpc>
              <a:spcBef>
                <a:spcPct val="0"/>
              </a:spcBef>
              <a:spcAft>
                <a:spcPts val="600"/>
              </a:spcAft>
              <a:buClr>
                <a:schemeClr val="accent2"/>
              </a:buClr>
              <a:buSzPct val="75000"/>
            </a:pPr>
            <a:r>
              <a:rPr lang="en-US" sz="2400" b="0" dirty="0">
                <a:latin typeface="Trebuchet MS" panose="020B0703020202090204" pitchFamily="34" charset="0"/>
                <a:hlinkClick r:id="rId3"/>
              </a:rPr>
              <a:t>Patent Disclosure and Assurance Statements </a:t>
            </a:r>
            <a:r>
              <a:rPr lang="en-US" sz="2400" b="0" dirty="0">
                <a:latin typeface="Trebuchet MS" panose="020B0703020202090204" pitchFamily="34" charset="0"/>
              </a:rPr>
              <a:t>are posted on ATIS’ website</a:t>
            </a:r>
            <a:r>
              <a:rPr lang="en-US" sz="2600" b="0" dirty="0">
                <a:latin typeface="Trebuchet MS" panose="020B0703020202090204" pitchFamily="34" charset="0"/>
              </a:rPr>
              <a:t>.</a:t>
            </a:r>
          </a:p>
        </p:txBody>
      </p:sp>
    </p:spTree>
    <p:extLst>
      <p:ext uri="{BB962C8B-B14F-4D97-AF65-F5344CB8AC3E}">
        <p14:creationId xmlns:p14="http://schemas.microsoft.com/office/powerpoint/2010/main" val="1102430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DCDC2-8AD3-BCA3-A4F1-3E6D7FE142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827634-1823-DCD1-7F6B-5E2FC378B4D6}"/>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Communications with Governmental Representatives</a:t>
            </a:r>
          </a:p>
        </p:txBody>
      </p:sp>
      <p:sp>
        <p:nvSpPr>
          <p:cNvPr id="3" name="Text Placeholder 2">
            <a:extLst>
              <a:ext uri="{FF2B5EF4-FFF2-40B4-BE49-F238E27FC236}">
                <a16:creationId xmlns:a16="http://schemas.microsoft.com/office/drawing/2014/main" id="{23278EA4-E206-3FC3-E91C-9C17DBD8A761}"/>
              </a:ext>
            </a:extLst>
          </p:cNvPr>
          <p:cNvSpPr txBox="1">
            <a:spLocks/>
          </p:cNvSpPr>
          <p:nvPr/>
        </p:nvSpPr>
        <p:spPr>
          <a:xfrm>
            <a:off x="457199" y="1631950"/>
            <a:ext cx="11277601" cy="4690534"/>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latin typeface="Trebuchet MS" panose="020B0703020202090204" pitchFamily="34" charset="0"/>
              </a:rPr>
              <a:t>Section 11 distinguishes between informal internal communications between ATIS Forums and formal and/or external communications.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Forums are encouraged to exchange informal communications directly.</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Formal and/or external communications must be agreed to by the Forum.</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All proposed communications to regulatory, legislative, or governmental bodies, or those containing any other sensitive material, must be reviewed by the ATIS General Counsel.</a:t>
            </a:r>
          </a:p>
          <a:p>
            <a:pPr lvl="2">
              <a:lnSpc>
                <a:spcPct val="100000"/>
              </a:lnSpc>
              <a:spcBef>
                <a:spcPct val="0"/>
              </a:spcBef>
              <a:spcAft>
                <a:spcPts val="600"/>
              </a:spcAft>
              <a:buClr>
                <a:schemeClr val="accent2"/>
              </a:buClr>
              <a:buSzPct val="75000"/>
            </a:pPr>
            <a:r>
              <a:rPr lang="en-US" b="0" dirty="0">
                <a:latin typeface="Trebuchet MS" panose="020B0703020202090204" pitchFamily="34" charset="0"/>
              </a:rPr>
              <a:t>There are strategic and/or legal issues associated with communications with governmental representatives.</a:t>
            </a:r>
          </a:p>
          <a:p>
            <a:pPr lvl="2">
              <a:lnSpc>
                <a:spcPct val="100000"/>
              </a:lnSpc>
              <a:spcBef>
                <a:spcPct val="0"/>
              </a:spcBef>
              <a:spcAft>
                <a:spcPts val="600"/>
              </a:spcAft>
              <a:buClr>
                <a:schemeClr val="accent2"/>
              </a:buClr>
              <a:buSzPct val="75000"/>
            </a:pPr>
            <a:r>
              <a:rPr lang="en-US" b="0" dirty="0">
                <a:latin typeface="Trebuchet MS" panose="020B0703020202090204" pitchFamily="34" charset="0"/>
              </a:rPr>
              <a:t>It is not only the message that must be carefully considered, as there are also rules that may restrict the timing of the communication.</a:t>
            </a:r>
          </a:p>
        </p:txBody>
      </p:sp>
    </p:spTree>
    <p:extLst>
      <p:ext uri="{BB962C8B-B14F-4D97-AF65-F5344CB8AC3E}">
        <p14:creationId xmlns:p14="http://schemas.microsoft.com/office/powerpoint/2010/main" val="2853874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2D189C-DC04-FFB3-8771-C78CF002F08B}"/>
              </a:ext>
            </a:extLst>
          </p:cNvPr>
          <p:cNvSpPr txBox="1">
            <a:spLocks/>
          </p:cNvSpPr>
          <p:nvPr/>
        </p:nvSpPr>
        <p:spPr>
          <a:xfrm>
            <a:off x="457200" y="457200"/>
            <a:ext cx="9164638"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Disclaimer</a:t>
            </a:r>
          </a:p>
        </p:txBody>
      </p:sp>
      <p:sp>
        <p:nvSpPr>
          <p:cNvPr id="3" name="Text Placeholder 2">
            <a:extLst>
              <a:ext uri="{FF2B5EF4-FFF2-40B4-BE49-F238E27FC236}">
                <a16:creationId xmlns:a16="http://schemas.microsoft.com/office/drawing/2014/main" id="{4A92C29F-5E95-602D-1820-6BA13488D8DA}"/>
              </a:ext>
            </a:extLst>
          </p:cNvPr>
          <p:cNvSpPr txBox="1">
            <a:spLocks/>
          </p:cNvSpPr>
          <p:nvPr/>
        </p:nvSpPr>
        <p:spPr>
          <a:xfrm>
            <a:off x="457200" y="1589133"/>
            <a:ext cx="11257280" cy="4887867"/>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ct val="0"/>
              </a:spcBef>
              <a:spcAft>
                <a:spcPts val="1800"/>
              </a:spcAft>
              <a:buClr>
                <a:schemeClr val="accent2"/>
              </a:buClr>
              <a:buSzPct val="75000"/>
              <a:buNone/>
            </a:pPr>
            <a:r>
              <a:rPr lang="en-US" sz="2400" b="0" dirty="0">
                <a:latin typeface="Trebuchet MS" panose="020B0703020202090204" pitchFamily="34" charset="0"/>
              </a:rPr>
              <a:t>This presentation is intended to assist ATIS Leaders and Participants in the identification of legal and process-related issues associated with the operation of ATIS Forums and Committees. It does not address every potential legal risk and is not intended to serve as legal advice.</a:t>
            </a:r>
          </a:p>
          <a:p>
            <a:pPr marL="0" indent="0">
              <a:lnSpc>
                <a:spcPct val="120000"/>
              </a:lnSpc>
              <a:spcBef>
                <a:spcPct val="0"/>
              </a:spcBef>
              <a:spcAft>
                <a:spcPts val="1800"/>
              </a:spcAft>
              <a:buClr>
                <a:schemeClr val="accent2"/>
              </a:buClr>
              <a:buSzPct val="75000"/>
              <a:buNone/>
            </a:pPr>
            <a:r>
              <a:rPr lang="en-US" sz="2400" b="0" dirty="0">
                <a:latin typeface="Trebuchet MS" panose="020B0703020202090204" pitchFamily="34" charset="0"/>
              </a:rPr>
              <a:t>Members should consult their legal counsel when dealing with legal issues in the context of ATIS work.</a:t>
            </a:r>
          </a:p>
        </p:txBody>
      </p:sp>
    </p:spTree>
    <p:extLst>
      <p:ext uri="{BB962C8B-B14F-4D97-AF65-F5344CB8AC3E}">
        <p14:creationId xmlns:p14="http://schemas.microsoft.com/office/powerpoint/2010/main" val="97361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ECD1B-9421-EA7B-DDAA-2481433CE9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8B3AE8-B8F7-FD60-45A3-CECD2F027EB9}"/>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Appeals and Revisions</a:t>
            </a:r>
          </a:p>
        </p:txBody>
      </p:sp>
      <p:sp>
        <p:nvSpPr>
          <p:cNvPr id="3" name="Text Placeholder 2">
            <a:extLst>
              <a:ext uri="{FF2B5EF4-FFF2-40B4-BE49-F238E27FC236}">
                <a16:creationId xmlns:a16="http://schemas.microsoft.com/office/drawing/2014/main" id="{4030F88B-5371-A56D-4D59-7CD5E8C2EE44}"/>
              </a:ext>
            </a:extLst>
          </p:cNvPr>
          <p:cNvSpPr txBox="1">
            <a:spLocks/>
          </p:cNvSpPr>
          <p:nvPr/>
        </p:nvSpPr>
        <p:spPr>
          <a:xfrm>
            <a:off x="457198" y="1270000"/>
            <a:ext cx="11277601" cy="513080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spcAft>
                <a:spcPts val="600"/>
              </a:spcAft>
              <a:buClr>
                <a:schemeClr val="accent2"/>
              </a:buClr>
              <a:buSzPct val="75000"/>
            </a:pPr>
            <a:r>
              <a:rPr lang="en-US" dirty="0">
                <a:latin typeface="Trebuchet MS" panose="020B0703020202090204" pitchFamily="34" charset="0"/>
              </a:rPr>
              <a:t>Section 13 of the OP defines the process by which individuals possessing direct and material affected interests may appeal the action or inaction of a forum.</a:t>
            </a:r>
          </a:p>
          <a:p>
            <a:pPr lvl="1">
              <a:lnSpc>
                <a:spcPct val="110000"/>
              </a:lnSpc>
              <a:spcBef>
                <a:spcPct val="0"/>
              </a:spcBef>
              <a:spcAft>
                <a:spcPts val="600"/>
              </a:spcAft>
              <a:buClr>
                <a:schemeClr val="accent2"/>
              </a:buClr>
              <a:buSzPct val="75000"/>
            </a:pPr>
            <a:r>
              <a:rPr lang="en-US" b="0" dirty="0">
                <a:latin typeface="Trebuchet MS" panose="020B0703020202090204" pitchFamily="34" charset="0"/>
              </a:rPr>
              <a:t>The appeal must be focused on procedural issues; it is not an opportunity to challenge technical decisions properly addressed by the Forum.</a:t>
            </a:r>
          </a:p>
          <a:p>
            <a:pPr lvl="1">
              <a:lnSpc>
                <a:spcPct val="110000"/>
              </a:lnSpc>
              <a:spcBef>
                <a:spcPct val="0"/>
              </a:spcBef>
              <a:spcAft>
                <a:spcPts val="600"/>
              </a:spcAft>
              <a:buClr>
                <a:schemeClr val="accent2"/>
              </a:buClr>
              <a:buSzPct val="75000"/>
            </a:pPr>
            <a:r>
              <a:rPr lang="en-US" b="0" dirty="0">
                <a:latin typeface="Trebuchet MS" panose="020B0703020202090204" pitchFamily="34" charset="0"/>
              </a:rPr>
              <a:t>Informal appeals/complaints may be made to relevant Forum leadership.</a:t>
            </a:r>
          </a:p>
          <a:p>
            <a:pPr lvl="1">
              <a:lnSpc>
                <a:spcPct val="110000"/>
              </a:lnSpc>
              <a:spcBef>
                <a:spcPct val="0"/>
              </a:spcBef>
              <a:spcAft>
                <a:spcPts val="600"/>
              </a:spcAft>
              <a:buClr>
                <a:schemeClr val="accent2"/>
              </a:buClr>
              <a:buSzPct val="75000"/>
            </a:pPr>
            <a:r>
              <a:rPr lang="en-US" b="0" dirty="0">
                <a:latin typeface="Trebuchet MS" panose="020B0703020202090204" pitchFamily="34" charset="0"/>
              </a:rPr>
              <a:t>Formal appeals may be made in writing to ATIS General Counsel after exhaustion of Forum processes.</a:t>
            </a:r>
          </a:p>
          <a:p>
            <a:pPr>
              <a:lnSpc>
                <a:spcPct val="110000"/>
              </a:lnSpc>
              <a:spcBef>
                <a:spcPct val="0"/>
              </a:spcBef>
              <a:spcAft>
                <a:spcPts val="600"/>
              </a:spcAft>
              <a:buClr>
                <a:schemeClr val="accent2"/>
              </a:buClr>
              <a:buSzPct val="75000"/>
            </a:pPr>
            <a:r>
              <a:rPr lang="en-US" dirty="0">
                <a:latin typeface="Trebuchet MS" panose="020B0703020202090204" pitchFamily="34" charset="0"/>
              </a:rPr>
              <a:t>Section 16 of the OP explains that revisions may be suggested at any time by members.</a:t>
            </a:r>
          </a:p>
          <a:p>
            <a:pPr lvl="1">
              <a:lnSpc>
                <a:spcPct val="110000"/>
              </a:lnSpc>
              <a:spcBef>
                <a:spcPct val="0"/>
              </a:spcBef>
              <a:spcAft>
                <a:spcPts val="600"/>
              </a:spcAft>
              <a:buClr>
                <a:schemeClr val="accent2"/>
              </a:buClr>
              <a:buSzPct val="75000"/>
            </a:pPr>
            <a:r>
              <a:rPr lang="en-US" b="0" dirty="0">
                <a:latin typeface="Trebuchet MS" panose="020B0703020202090204" pitchFamily="34" charset="0"/>
              </a:rPr>
              <a:t>Proposed changes are submitted to the Forum leaders for review and consideration; significant changes are presented to the ATIS Board for its review.</a:t>
            </a:r>
          </a:p>
        </p:txBody>
      </p:sp>
    </p:spTree>
    <p:extLst>
      <p:ext uri="{BB962C8B-B14F-4D97-AF65-F5344CB8AC3E}">
        <p14:creationId xmlns:p14="http://schemas.microsoft.com/office/powerpoint/2010/main" val="2206383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CFA3E-9357-93F6-EF55-20E20E35C3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15E398-4609-EB97-8228-C95A06121567}"/>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Guidelines for Engagement in ATIS Activities</a:t>
            </a:r>
          </a:p>
        </p:txBody>
      </p:sp>
      <p:sp>
        <p:nvSpPr>
          <p:cNvPr id="3" name="Text Placeholder 2">
            <a:extLst>
              <a:ext uri="{FF2B5EF4-FFF2-40B4-BE49-F238E27FC236}">
                <a16:creationId xmlns:a16="http://schemas.microsoft.com/office/drawing/2014/main" id="{F74F9FC9-5C0D-A96C-49ED-434081CDD389}"/>
              </a:ext>
            </a:extLst>
          </p:cNvPr>
          <p:cNvSpPr txBox="1">
            <a:spLocks/>
          </p:cNvSpPr>
          <p:nvPr/>
        </p:nvSpPr>
        <p:spPr>
          <a:xfrm>
            <a:off x="457198" y="1270000"/>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dirty="0">
                <a:latin typeface="Trebuchet MS" panose="020B0703020202090204" pitchFamily="34" charset="0"/>
              </a:rPr>
              <a:t>ATIS has developed guidelines to assist ATIS Participants and Leaders with participating in and running fair, productive, and courteous meetings. </a:t>
            </a:r>
          </a:p>
          <a:p>
            <a:pPr>
              <a:lnSpc>
                <a:spcPct val="100000"/>
              </a:lnSpc>
              <a:spcBef>
                <a:spcPct val="0"/>
              </a:spcBef>
              <a:spcAft>
                <a:spcPts val="600"/>
              </a:spcAft>
              <a:buClr>
                <a:schemeClr val="accent2"/>
              </a:buClr>
              <a:buSzPct val="75000"/>
            </a:pPr>
            <a:r>
              <a:rPr lang="en-US" b="0" dirty="0">
                <a:latin typeface="Trebuchet MS" panose="020B0703020202090204" pitchFamily="34" charset="0"/>
              </a:rPr>
              <a:t>These guidelines address:</a:t>
            </a:r>
          </a:p>
          <a:p>
            <a:pPr marL="457200" lvl="1" indent="0">
              <a:lnSpc>
                <a:spcPct val="100000"/>
              </a:lnSpc>
              <a:spcBef>
                <a:spcPct val="0"/>
              </a:spcBef>
              <a:spcAft>
                <a:spcPts val="600"/>
              </a:spcAft>
              <a:buClr>
                <a:schemeClr val="accent2"/>
              </a:buClr>
              <a:buSzPct val="75000"/>
              <a:buNone/>
            </a:pPr>
            <a:r>
              <a:rPr lang="en-US" b="0" dirty="0">
                <a:latin typeface="Trebuchet MS" panose="020B0703020202090204" pitchFamily="34" charset="0"/>
              </a:rPr>
              <a:t>1) Professionalism</a:t>
            </a:r>
          </a:p>
          <a:p>
            <a:pPr marL="457200" lvl="1" indent="0">
              <a:lnSpc>
                <a:spcPct val="100000"/>
              </a:lnSpc>
              <a:spcBef>
                <a:spcPct val="0"/>
              </a:spcBef>
              <a:spcAft>
                <a:spcPts val="600"/>
              </a:spcAft>
              <a:buClr>
                <a:schemeClr val="accent2"/>
              </a:buClr>
              <a:buSzPct val="75000"/>
              <a:buNone/>
            </a:pPr>
            <a:r>
              <a:rPr lang="en-US" b="0" dirty="0">
                <a:latin typeface="Trebuchet MS" panose="020B0703020202090204" pitchFamily="34" charset="0"/>
              </a:rPr>
              <a:t>2) Openness</a:t>
            </a:r>
          </a:p>
          <a:p>
            <a:pPr marL="457200" lvl="1" indent="0">
              <a:lnSpc>
                <a:spcPct val="100000"/>
              </a:lnSpc>
              <a:spcBef>
                <a:spcPct val="0"/>
              </a:spcBef>
              <a:spcAft>
                <a:spcPts val="600"/>
              </a:spcAft>
              <a:buClr>
                <a:schemeClr val="accent2"/>
              </a:buClr>
              <a:buSzPct val="75000"/>
              <a:buNone/>
            </a:pPr>
            <a:r>
              <a:rPr lang="en-US" b="0" dirty="0">
                <a:latin typeface="Trebuchet MS" panose="020B0703020202090204" pitchFamily="34" charset="0"/>
              </a:rPr>
              <a:t>3) Transparency</a:t>
            </a:r>
          </a:p>
          <a:p>
            <a:pPr marL="457200" lvl="1" indent="0">
              <a:lnSpc>
                <a:spcPct val="100000"/>
              </a:lnSpc>
              <a:spcBef>
                <a:spcPct val="0"/>
              </a:spcBef>
              <a:spcAft>
                <a:spcPts val="600"/>
              </a:spcAft>
              <a:buClr>
                <a:schemeClr val="accent2"/>
              </a:buClr>
              <a:buSzPct val="75000"/>
              <a:buNone/>
            </a:pPr>
            <a:r>
              <a:rPr lang="en-US" b="0" dirty="0">
                <a:latin typeface="Trebuchet MS" panose="020B0703020202090204" pitchFamily="34" charset="0"/>
              </a:rPr>
              <a:t>4) Fairness</a:t>
            </a:r>
          </a:p>
        </p:txBody>
      </p:sp>
    </p:spTree>
    <p:extLst>
      <p:ext uri="{BB962C8B-B14F-4D97-AF65-F5344CB8AC3E}">
        <p14:creationId xmlns:p14="http://schemas.microsoft.com/office/powerpoint/2010/main" val="1697615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CD757-FBCF-7CED-BAD9-5142DAD65A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D70D98C-CF34-7260-6F3F-CD3B25B32C50}"/>
              </a:ext>
            </a:extLst>
          </p:cNvPr>
          <p:cNvPicPr>
            <a:picLocks noChangeAspect="1"/>
          </p:cNvPicPr>
          <p:nvPr/>
        </p:nvPicPr>
        <p:blipFill>
          <a:blip r:embed="rId2"/>
          <a:stretch>
            <a:fillRect/>
          </a:stretch>
        </p:blipFill>
        <p:spPr>
          <a:xfrm>
            <a:off x="5033068" y="4848839"/>
            <a:ext cx="2125863" cy="1551961"/>
          </a:xfrm>
          <a:prstGeom prst="rect">
            <a:avLst/>
          </a:prstGeom>
        </p:spPr>
      </p:pic>
      <p:sp>
        <p:nvSpPr>
          <p:cNvPr id="2" name="Text Placeholder 1">
            <a:extLst>
              <a:ext uri="{FF2B5EF4-FFF2-40B4-BE49-F238E27FC236}">
                <a16:creationId xmlns:a16="http://schemas.microsoft.com/office/drawing/2014/main" id="{CE67633F-0AC7-8DD3-FAB4-5E6C0E9A2E81}"/>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Professionalism</a:t>
            </a:r>
          </a:p>
        </p:txBody>
      </p:sp>
      <p:sp>
        <p:nvSpPr>
          <p:cNvPr id="3" name="Text Placeholder 2">
            <a:extLst>
              <a:ext uri="{FF2B5EF4-FFF2-40B4-BE49-F238E27FC236}">
                <a16:creationId xmlns:a16="http://schemas.microsoft.com/office/drawing/2014/main" id="{45233818-F8B7-CC66-5F95-8A61E98BA2B3}"/>
              </a:ext>
            </a:extLst>
          </p:cNvPr>
          <p:cNvSpPr txBox="1">
            <a:spLocks/>
          </p:cNvSpPr>
          <p:nvPr/>
        </p:nvSpPr>
        <p:spPr>
          <a:xfrm>
            <a:off x="457198" y="1270000"/>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b="0" dirty="0">
                <a:latin typeface="Trebuchet MS" panose="020B0703020202090204" pitchFamily="34" charset="0"/>
              </a:rPr>
              <a:t>Act honestly, in good faith and with the highest professional standards.</a:t>
            </a:r>
          </a:p>
          <a:p>
            <a:pPr>
              <a:lnSpc>
                <a:spcPct val="100000"/>
              </a:lnSpc>
              <a:spcBef>
                <a:spcPct val="0"/>
              </a:spcBef>
              <a:spcAft>
                <a:spcPts val="600"/>
              </a:spcAft>
              <a:buClr>
                <a:schemeClr val="accent2"/>
              </a:buClr>
              <a:buSzPct val="75000"/>
            </a:pPr>
            <a:r>
              <a:rPr lang="en-US" sz="2400" b="0" dirty="0">
                <a:latin typeface="Trebuchet MS" panose="020B0703020202090204" pitchFamily="34" charset="0"/>
              </a:rPr>
              <a:t>Always be respectful and courteous to others. </a:t>
            </a:r>
          </a:p>
          <a:p>
            <a:pPr lvl="1">
              <a:lnSpc>
                <a:spcPct val="100000"/>
              </a:lnSpc>
              <a:spcBef>
                <a:spcPct val="0"/>
              </a:spcBef>
              <a:spcAft>
                <a:spcPts val="600"/>
              </a:spcAft>
              <a:buClr>
                <a:schemeClr val="accent2"/>
              </a:buClr>
              <a:buSzPct val="75000"/>
            </a:pPr>
            <a:r>
              <a:rPr lang="en-US" sz="2000" b="0" dirty="0">
                <a:latin typeface="Trebuchet MS" panose="020B0703020202090204" pitchFamily="34" charset="0"/>
              </a:rPr>
              <a:t>Actions such as name calling, whether during a meeting or on a distribution list, is never acceptable, nor is the dissemination of false or misleading information.</a:t>
            </a:r>
          </a:p>
          <a:p>
            <a:pPr>
              <a:lnSpc>
                <a:spcPct val="100000"/>
              </a:lnSpc>
              <a:spcBef>
                <a:spcPct val="0"/>
              </a:spcBef>
              <a:spcAft>
                <a:spcPts val="600"/>
              </a:spcAft>
              <a:buClr>
                <a:schemeClr val="accent2"/>
              </a:buClr>
              <a:buSzPct val="75000"/>
            </a:pPr>
            <a:r>
              <a:rPr lang="en-US" sz="2400" b="0" dirty="0">
                <a:latin typeface="Trebuchet MS" panose="020B0703020202090204" pitchFamily="34" charset="0"/>
              </a:rPr>
              <a:t>Communicate clearly and concisely and avoid unnecessary duplication and repetition</a:t>
            </a:r>
            <a:r>
              <a:rPr lang="en-US" b="0" dirty="0">
                <a:latin typeface="Trebuchet MS" panose="020B0703020202090204" pitchFamily="34" charset="0"/>
              </a:rPr>
              <a:t>.</a:t>
            </a:r>
          </a:p>
        </p:txBody>
      </p:sp>
    </p:spTree>
    <p:extLst>
      <p:ext uri="{BB962C8B-B14F-4D97-AF65-F5344CB8AC3E}">
        <p14:creationId xmlns:p14="http://schemas.microsoft.com/office/powerpoint/2010/main" val="210739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61D86-CB36-DD73-6B4E-8FD3678899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BCA2A3-4DF3-E6A2-E6A7-5DCC42132333}"/>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Openness</a:t>
            </a:r>
          </a:p>
        </p:txBody>
      </p:sp>
      <p:sp>
        <p:nvSpPr>
          <p:cNvPr id="3" name="Text Placeholder 2">
            <a:extLst>
              <a:ext uri="{FF2B5EF4-FFF2-40B4-BE49-F238E27FC236}">
                <a16:creationId xmlns:a16="http://schemas.microsoft.com/office/drawing/2014/main" id="{705EF78B-7BC0-26F6-9C4A-A39B744DA03A}"/>
              </a:ext>
            </a:extLst>
          </p:cNvPr>
          <p:cNvSpPr txBox="1">
            <a:spLocks/>
          </p:cNvSpPr>
          <p:nvPr/>
        </p:nvSpPr>
        <p:spPr>
          <a:xfrm>
            <a:off x="457198" y="1270000"/>
            <a:ext cx="11277601" cy="513080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ct val="0"/>
              </a:spcBef>
              <a:spcAft>
                <a:spcPts val="600"/>
              </a:spcAft>
              <a:buClr>
                <a:schemeClr val="accent2"/>
              </a:buClr>
              <a:buSzPct val="75000"/>
            </a:pPr>
            <a:r>
              <a:rPr lang="en-US" b="0" dirty="0">
                <a:latin typeface="Trebuchet MS" panose="020B0703020202090204" pitchFamily="34" charset="0"/>
              </a:rPr>
              <a:t>Leaders should strive to provide notice of any changes to the meeting schedule in advance and to begin and end all meetings on time.</a:t>
            </a:r>
          </a:p>
          <a:p>
            <a:pPr>
              <a:lnSpc>
                <a:spcPct val="120000"/>
              </a:lnSpc>
              <a:spcBef>
                <a:spcPct val="0"/>
              </a:spcBef>
              <a:spcAft>
                <a:spcPts val="600"/>
              </a:spcAft>
              <a:buClr>
                <a:schemeClr val="accent2"/>
              </a:buClr>
              <a:buSzPct val="75000"/>
            </a:pPr>
            <a:r>
              <a:rPr lang="en-US" b="0" dirty="0">
                <a:latin typeface="Trebuchet MS" panose="020B0703020202090204" pitchFamily="34" charset="0"/>
              </a:rPr>
              <a:t>Once an agenda has been distributed, any modifications should be announced in a timely manner. </a:t>
            </a:r>
          </a:p>
          <a:p>
            <a:pPr lvl="1">
              <a:lnSpc>
                <a:spcPct val="120000"/>
              </a:lnSpc>
              <a:spcBef>
                <a:spcPct val="0"/>
              </a:spcBef>
              <a:spcAft>
                <a:spcPts val="600"/>
              </a:spcAft>
              <a:buClr>
                <a:schemeClr val="accent2"/>
              </a:buClr>
              <a:buSzPct val="75000"/>
            </a:pPr>
            <a:r>
              <a:rPr lang="en-US" b="0" dirty="0">
                <a:latin typeface="Trebuchet MS" panose="020B0703020202090204" pitchFamily="34" charset="0"/>
              </a:rPr>
              <a:t>Changes to an agenda that affect the timing of votes or consensus decision-making should be announced in advance of the meeting.</a:t>
            </a:r>
          </a:p>
          <a:p>
            <a:pPr>
              <a:lnSpc>
                <a:spcPct val="120000"/>
              </a:lnSpc>
              <a:spcBef>
                <a:spcPct val="0"/>
              </a:spcBef>
              <a:spcAft>
                <a:spcPts val="600"/>
              </a:spcAft>
              <a:buClr>
                <a:schemeClr val="accent2"/>
              </a:buClr>
              <a:buSzPct val="75000"/>
            </a:pPr>
            <a:r>
              <a:rPr lang="en-US" b="0" dirty="0">
                <a:latin typeface="Trebuchet MS" panose="020B0703020202090204" pitchFamily="34" charset="0"/>
              </a:rPr>
              <a:t>An Issue Statement must contain certain key pieces of information, including a description of the problem, the suggested solution, and timeline (if known). </a:t>
            </a:r>
          </a:p>
          <a:p>
            <a:pPr lvl="1">
              <a:lnSpc>
                <a:spcPct val="120000"/>
              </a:lnSpc>
              <a:spcBef>
                <a:spcPct val="0"/>
              </a:spcBef>
              <a:spcAft>
                <a:spcPts val="600"/>
              </a:spcAft>
              <a:buClr>
                <a:schemeClr val="accent2"/>
              </a:buClr>
              <a:buSzPct val="75000"/>
            </a:pPr>
            <a:r>
              <a:rPr lang="en-US" b="0" dirty="0">
                <a:latin typeface="Trebuchet MS" panose="020B0703020202090204" pitchFamily="34" charset="0"/>
              </a:rPr>
              <a:t>Solutions must meet industry strategic, technical, and/or business needs.</a:t>
            </a:r>
          </a:p>
          <a:p>
            <a:pPr>
              <a:lnSpc>
                <a:spcPct val="120000"/>
              </a:lnSpc>
              <a:spcBef>
                <a:spcPct val="0"/>
              </a:spcBef>
              <a:spcAft>
                <a:spcPts val="600"/>
              </a:spcAft>
              <a:buClr>
                <a:schemeClr val="accent2"/>
              </a:buClr>
              <a:buSzPct val="75000"/>
            </a:pPr>
            <a:r>
              <a:rPr lang="en-US" b="0" dirty="0">
                <a:latin typeface="Trebuchet MS" panose="020B0703020202090204" pitchFamily="34" charset="0"/>
              </a:rPr>
              <a:t>Participants should post contributions sufficiently in advance of meetings to allow other Participants and the Leaders the opportunity to review the contribution prior to the meeting.</a:t>
            </a:r>
          </a:p>
        </p:txBody>
      </p:sp>
    </p:spTree>
    <p:extLst>
      <p:ext uri="{BB962C8B-B14F-4D97-AF65-F5344CB8AC3E}">
        <p14:creationId xmlns:p14="http://schemas.microsoft.com/office/powerpoint/2010/main" val="3638031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83CF4-93D2-2C98-B8AC-3B04D95BCF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63C0CA-A023-890B-E0C7-867BA4C1AD29}"/>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a:solidFill>
                  <a:srgbClr val="00529B"/>
                </a:solidFill>
                <a:latin typeface="Trebuchet MS" panose="020B0703020202090204" pitchFamily="34" charset="0"/>
                <a:ea typeface="Roboto Light" panose="02000000000000000000" pitchFamily="2" charset="0"/>
                <a:cs typeface="Roboto Light" panose="02000000000000000000" pitchFamily="2" charset="0"/>
              </a:rPr>
              <a:t>Transparency</a:t>
            </a:r>
            <a:endPar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endParaRPr>
          </a:p>
        </p:txBody>
      </p:sp>
      <p:sp>
        <p:nvSpPr>
          <p:cNvPr id="3" name="Text Placeholder 2">
            <a:extLst>
              <a:ext uri="{FF2B5EF4-FFF2-40B4-BE49-F238E27FC236}">
                <a16:creationId xmlns:a16="http://schemas.microsoft.com/office/drawing/2014/main" id="{623D2757-C6B2-7F0F-7E79-A6B0A40A8804}"/>
              </a:ext>
            </a:extLst>
          </p:cNvPr>
          <p:cNvSpPr txBox="1">
            <a:spLocks/>
          </p:cNvSpPr>
          <p:nvPr/>
        </p:nvSpPr>
        <p:spPr>
          <a:xfrm>
            <a:off x="457198" y="1270000"/>
            <a:ext cx="11277601" cy="5130801"/>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ct val="0"/>
              </a:spcBef>
              <a:spcAft>
                <a:spcPts val="600"/>
              </a:spcAft>
              <a:buClr>
                <a:schemeClr val="accent2"/>
              </a:buClr>
              <a:buSzPct val="75000"/>
            </a:pPr>
            <a:r>
              <a:rPr lang="en-US" sz="3500" b="0" dirty="0">
                <a:latin typeface="Trebuchet MS" panose="020B0703020202090204" pitchFamily="34" charset="0"/>
              </a:rPr>
              <a:t>Unless a special exception is made (see: Invited SMEs and Guests), ATIS does not permit individuals that are unaffiliated with ATIS member companies to participate in ATIS Forums. </a:t>
            </a:r>
          </a:p>
          <a:p>
            <a:pPr lvl="1">
              <a:lnSpc>
                <a:spcPct val="120000"/>
              </a:lnSpc>
              <a:spcBef>
                <a:spcPct val="0"/>
              </a:spcBef>
              <a:spcAft>
                <a:spcPts val="600"/>
              </a:spcAft>
              <a:buClr>
                <a:schemeClr val="accent2"/>
              </a:buClr>
              <a:buSzPct val="75000"/>
            </a:pPr>
            <a:r>
              <a:rPr lang="en-US" sz="2600" b="0" dirty="0">
                <a:latin typeface="Trebuchet MS" panose="020B0703020202090204" pitchFamily="34" charset="0"/>
              </a:rPr>
              <a:t>Each participant must identify the organization(s) he/she is representing. </a:t>
            </a:r>
          </a:p>
          <a:p>
            <a:pPr lvl="1">
              <a:lnSpc>
                <a:spcPct val="120000"/>
              </a:lnSpc>
              <a:spcBef>
                <a:spcPct val="0"/>
              </a:spcBef>
              <a:spcAft>
                <a:spcPts val="600"/>
              </a:spcAft>
              <a:buClr>
                <a:schemeClr val="accent2"/>
              </a:buClr>
              <a:buSzPct val="75000"/>
            </a:pPr>
            <a:r>
              <a:rPr lang="en-US" sz="2600" b="0" dirty="0">
                <a:latin typeface="Trebuchet MS" panose="020B0703020202090204" pitchFamily="34" charset="0"/>
              </a:rPr>
              <a:t>Participants who have been retained to represent multiple organizations must declare those interests.</a:t>
            </a:r>
          </a:p>
          <a:p>
            <a:pPr>
              <a:lnSpc>
                <a:spcPct val="120000"/>
              </a:lnSpc>
              <a:spcBef>
                <a:spcPct val="0"/>
              </a:spcBef>
              <a:spcAft>
                <a:spcPts val="600"/>
              </a:spcAft>
              <a:buClr>
                <a:schemeClr val="accent2"/>
              </a:buClr>
              <a:buSzPct val="75000"/>
            </a:pPr>
            <a:r>
              <a:rPr lang="en-US" sz="3500" b="0" dirty="0">
                <a:latin typeface="Trebuchet MS" panose="020B0703020202090204" pitchFamily="34" charset="0"/>
              </a:rPr>
              <a:t>Leaders must remain neutral in discussions. </a:t>
            </a:r>
          </a:p>
          <a:p>
            <a:pPr lvl="1">
              <a:lnSpc>
                <a:spcPct val="120000"/>
              </a:lnSpc>
              <a:spcBef>
                <a:spcPct val="0"/>
              </a:spcBef>
              <a:spcAft>
                <a:spcPts val="600"/>
              </a:spcAft>
              <a:buClr>
                <a:schemeClr val="accent2"/>
              </a:buClr>
              <a:buSzPct val="75000"/>
            </a:pPr>
            <a:r>
              <a:rPr lang="en-US" sz="2600" b="0" dirty="0">
                <a:latin typeface="Trebuchet MS" panose="020B0703020202090204" pitchFamily="34" charset="0"/>
              </a:rPr>
              <a:t>In a meeting, should a leader wish to provide his/her view as a meeting participant, the other leader of the Forum should manage the meeting during that time.</a:t>
            </a:r>
          </a:p>
          <a:p>
            <a:pPr lvl="1">
              <a:lnSpc>
                <a:spcPct val="120000"/>
              </a:lnSpc>
              <a:spcBef>
                <a:spcPct val="0"/>
              </a:spcBef>
              <a:spcAft>
                <a:spcPts val="600"/>
              </a:spcAft>
              <a:buClr>
                <a:schemeClr val="accent2"/>
              </a:buClr>
              <a:buSzPct val="75000"/>
            </a:pPr>
            <a:r>
              <a:rPr lang="en-US" sz="2600" b="0" dirty="0">
                <a:latin typeface="Trebuchet MS" panose="020B0703020202090204" pitchFamily="34" charset="0"/>
              </a:rPr>
              <a:t>Meeting notes may not be modified to reflect discussions or proposals made after the meeting that differ from the discussion held or agreements reached during the meeting</a:t>
            </a:r>
            <a:r>
              <a:rPr lang="en-US" b="0" dirty="0">
                <a:latin typeface="Trebuchet MS" panose="020B0703020202090204" pitchFamily="34" charset="0"/>
              </a:rPr>
              <a:t>.</a:t>
            </a:r>
          </a:p>
          <a:p>
            <a:pPr>
              <a:lnSpc>
                <a:spcPct val="120000"/>
              </a:lnSpc>
              <a:spcBef>
                <a:spcPct val="0"/>
              </a:spcBef>
              <a:spcAft>
                <a:spcPts val="600"/>
              </a:spcAft>
              <a:buClr>
                <a:schemeClr val="accent2"/>
              </a:buClr>
              <a:buSzPct val="75000"/>
            </a:pPr>
            <a:r>
              <a:rPr lang="en-US" sz="3500" b="0" dirty="0">
                <a:latin typeface="Trebuchet MS" panose="020B0703020202090204" pitchFamily="34" charset="0"/>
              </a:rPr>
              <a:t>Any Forum may designate a participant(s) to act as a liaison to any other ATIS Forum(s) or external organizations. </a:t>
            </a:r>
          </a:p>
          <a:p>
            <a:pPr lvl="1">
              <a:lnSpc>
                <a:spcPct val="120000"/>
              </a:lnSpc>
              <a:spcBef>
                <a:spcPct val="0"/>
              </a:spcBef>
              <a:spcAft>
                <a:spcPts val="600"/>
              </a:spcAft>
              <a:buClr>
                <a:schemeClr val="accent2"/>
              </a:buClr>
              <a:buSzPct val="75000"/>
            </a:pPr>
            <a:r>
              <a:rPr lang="en-US" sz="2600" b="0" dirty="0">
                <a:latin typeface="Trebuchet MS" panose="020B0703020202090204" pitchFamily="34" charset="0"/>
              </a:rPr>
              <a:t>The liaison must reflect the consensus of the Forum. </a:t>
            </a:r>
          </a:p>
          <a:p>
            <a:pPr lvl="1">
              <a:lnSpc>
                <a:spcPct val="120000"/>
              </a:lnSpc>
              <a:spcBef>
                <a:spcPct val="0"/>
              </a:spcBef>
              <a:spcAft>
                <a:spcPts val="600"/>
              </a:spcAft>
              <a:buClr>
                <a:schemeClr val="accent2"/>
              </a:buClr>
              <a:buSzPct val="75000"/>
            </a:pPr>
            <a:r>
              <a:rPr lang="en-US" sz="2600" b="0" dirty="0">
                <a:latin typeface="Trebuchet MS" panose="020B0703020202090204" pitchFamily="34" charset="0"/>
              </a:rPr>
              <a:t>Each time a liaison attends a meeting representing the originating Forum, a report must be given to the originating Forum.</a:t>
            </a:r>
          </a:p>
        </p:txBody>
      </p:sp>
    </p:spTree>
    <p:extLst>
      <p:ext uri="{BB962C8B-B14F-4D97-AF65-F5344CB8AC3E}">
        <p14:creationId xmlns:p14="http://schemas.microsoft.com/office/powerpoint/2010/main" val="2314083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760E2-8FF5-E894-C77E-FC43572732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A177B4-1B64-50BF-73E1-919D0A57BCF8}"/>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Fairness</a:t>
            </a:r>
          </a:p>
        </p:txBody>
      </p:sp>
      <p:sp>
        <p:nvSpPr>
          <p:cNvPr id="3" name="Text Placeholder 2">
            <a:extLst>
              <a:ext uri="{FF2B5EF4-FFF2-40B4-BE49-F238E27FC236}">
                <a16:creationId xmlns:a16="http://schemas.microsoft.com/office/drawing/2014/main" id="{B8C8C382-5AB0-B3AD-4388-3E36429AAD2D}"/>
              </a:ext>
            </a:extLst>
          </p:cNvPr>
          <p:cNvSpPr txBox="1">
            <a:spLocks/>
          </p:cNvSpPr>
          <p:nvPr/>
        </p:nvSpPr>
        <p:spPr>
          <a:xfrm>
            <a:off x="457199" y="1184275"/>
            <a:ext cx="11134438" cy="5216525"/>
          </a:xfrm>
          <a:prstGeom prst="rect">
            <a:avLst/>
          </a:prstGeom>
        </p:spPr>
        <p:txBody>
          <a:bodyPr>
            <a:no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spcAft>
                <a:spcPts val="600"/>
              </a:spcAft>
              <a:buClr>
                <a:schemeClr val="accent2"/>
              </a:buClr>
              <a:buSzPct val="75000"/>
            </a:pPr>
            <a:r>
              <a:rPr lang="en-US" sz="2400" b="0" dirty="0">
                <a:latin typeface="Trebuchet MS" panose="020B0703020202090204" pitchFamily="34" charset="0"/>
              </a:rPr>
              <a:t>It is appropriate for a Leader to consider a Participant’s silence as the Participant’s agreement to what is being proposed. </a:t>
            </a:r>
          </a:p>
          <a:p>
            <a:pPr lvl="1">
              <a:lnSpc>
                <a:spcPct val="110000"/>
              </a:lnSpc>
              <a:spcBef>
                <a:spcPct val="0"/>
              </a:spcBef>
              <a:spcAft>
                <a:spcPts val="600"/>
              </a:spcAft>
              <a:buClr>
                <a:schemeClr val="accent2"/>
              </a:buClr>
              <a:buSzPct val="75000"/>
            </a:pPr>
            <a:r>
              <a:rPr lang="en-US" sz="2000" b="0" dirty="0">
                <a:latin typeface="Trebuchet MS" panose="020B0703020202090204" pitchFamily="34" charset="0"/>
              </a:rPr>
              <a:t>A consensus-based decision therefore will not be revisited if a Participant fails to indicate his/her disagreement in a timely manner.</a:t>
            </a:r>
          </a:p>
          <a:p>
            <a:pPr>
              <a:lnSpc>
                <a:spcPct val="110000"/>
              </a:lnSpc>
              <a:spcBef>
                <a:spcPct val="0"/>
              </a:spcBef>
              <a:spcAft>
                <a:spcPts val="600"/>
              </a:spcAft>
              <a:buClr>
                <a:schemeClr val="accent2"/>
              </a:buClr>
              <a:buSzPct val="75000"/>
            </a:pPr>
            <a:r>
              <a:rPr lang="en-US" sz="2400" b="0" dirty="0">
                <a:latin typeface="Trebuchet MS" panose="020B0703020202090204" pitchFamily="34" charset="0"/>
              </a:rPr>
              <a:t>Participants are encouraged to voice opposition, abstention or concern related to a proposal during the discussion. </a:t>
            </a:r>
          </a:p>
          <a:p>
            <a:pPr lvl="1">
              <a:lnSpc>
                <a:spcPct val="110000"/>
              </a:lnSpc>
              <a:spcBef>
                <a:spcPct val="0"/>
              </a:spcBef>
              <a:spcAft>
                <a:spcPts val="600"/>
              </a:spcAft>
              <a:buClr>
                <a:schemeClr val="accent2"/>
              </a:buClr>
              <a:buSzPct val="75000"/>
            </a:pPr>
            <a:r>
              <a:rPr lang="en-US" sz="2000" b="0" dirty="0">
                <a:latin typeface="Trebuchet MS" panose="020B0703020202090204" pitchFamily="34" charset="0"/>
              </a:rPr>
              <a:t>If a Participant wishes to abstain, they must clearly indicate so in response to the call for consensus.</a:t>
            </a:r>
          </a:p>
          <a:p>
            <a:pPr>
              <a:lnSpc>
                <a:spcPct val="110000"/>
              </a:lnSpc>
              <a:spcBef>
                <a:spcPct val="0"/>
              </a:spcBef>
              <a:spcAft>
                <a:spcPts val="600"/>
              </a:spcAft>
              <a:buClr>
                <a:schemeClr val="accent2"/>
              </a:buClr>
              <a:buSzPct val="75000"/>
            </a:pPr>
            <a:r>
              <a:rPr lang="en-US" sz="2400" b="0" dirty="0">
                <a:latin typeface="Trebuchet MS" panose="020B0703020202090204" pitchFamily="34" charset="0"/>
              </a:rPr>
              <a:t>Objections without a rationale should not be considered.</a:t>
            </a:r>
          </a:p>
          <a:p>
            <a:pPr>
              <a:lnSpc>
                <a:spcPct val="110000"/>
              </a:lnSpc>
              <a:spcBef>
                <a:spcPct val="0"/>
              </a:spcBef>
              <a:spcAft>
                <a:spcPts val="600"/>
              </a:spcAft>
              <a:buClr>
                <a:schemeClr val="accent2"/>
              </a:buClr>
              <a:buSzPct val="75000"/>
            </a:pPr>
            <a:r>
              <a:rPr lang="en-US" sz="2400" b="0" dirty="0">
                <a:latin typeface="Trebuchet MS" panose="020B0703020202090204" pitchFamily="34" charset="0"/>
              </a:rPr>
              <a:t>Participants should dispute ideas using reasoned argument rather than intimidation or personal attack and should provide sufficient relevant data to support his/her view so that other Participants can form an opinion.</a:t>
            </a:r>
          </a:p>
        </p:txBody>
      </p:sp>
    </p:spTree>
    <p:extLst>
      <p:ext uri="{BB962C8B-B14F-4D97-AF65-F5344CB8AC3E}">
        <p14:creationId xmlns:p14="http://schemas.microsoft.com/office/powerpoint/2010/main" val="387957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3C261-E1D8-BDBC-1E19-C518CF536A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95703F-9AD7-E1A2-5AD6-8E8898F02E98}"/>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Distribution Lists</a:t>
            </a:r>
          </a:p>
        </p:txBody>
      </p:sp>
      <p:sp>
        <p:nvSpPr>
          <p:cNvPr id="3" name="Text Placeholder 2">
            <a:extLst>
              <a:ext uri="{FF2B5EF4-FFF2-40B4-BE49-F238E27FC236}">
                <a16:creationId xmlns:a16="http://schemas.microsoft.com/office/drawing/2014/main" id="{4E45A897-8091-4B43-E324-BFA9BA7F6CD8}"/>
              </a:ext>
            </a:extLst>
          </p:cNvPr>
          <p:cNvSpPr txBox="1">
            <a:spLocks/>
          </p:cNvSpPr>
          <p:nvPr/>
        </p:nvSpPr>
        <p:spPr>
          <a:xfrm>
            <a:off x="457199" y="1032933"/>
            <a:ext cx="11277601" cy="5130801"/>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ct val="0"/>
              </a:spcBef>
              <a:spcAft>
                <a:spcPts val="600"/>
              </a:spcAft>
              <a:buClr>
                <a:schemeClr val="accent2"/>
              </a:buClr>
              <a:buSzPct val="75000"/>
            </a:pPr>
            <a:r>
              <a:rPr lang="en-US" sz="5500" b="0" dirty="0">
                <a:latin typeface="Trebuchet MS" panose="020B0703020202090204" pitchFamily="34" charset="0"/>
              </a:rPr>
              <a:t>ATIS’ email distribution lists and project management system (</a:t>
            </a:r>
            <a:r>
              <a:rPr lang="en-US" sz="5500" b="0" dirty="0" err="1">
                <a:latin typeface="Trebuchet MS" panose="020B0703020202090204" pitchFamily="34" charset="0"/>
              </a:rPr>
              <a:t>ATISWorkSpace</a:t>
            </a:r>
            <a:r>
              <a:rPr lang="en-US" sz="5500" b="0" dirty="0">
                <a:latin typeface="Trebuchet MS" panose="020B0703020202090204" pitchFamily="34" charset="0"/>
              </a:rPr>
              <a:t>) may only be used to facilitate the work of ATIS and may </a:t>
            </a:r>
            <a:r>
              <a:rPr lang="en-US" sz="5500" b="0" u="sng" dirty="0">
                <a:latin typeface="Trebuchet MS" panose="020B0703020202090204" pitchFamily="34" charset="0"/>
              </a:rPr>
              <a:t>not</a:t>
            </a:r>
            <a:r>
              <a:rPr lang="en-US" sz="5500" b="0" dirty="0">
                <a:latin typeface="Trebuchet MS" panose="020B0703020202090204" pitchFamily="34" charset="0"/>
              </a:rPr>
              <a:t> be used to distribute:</a:t>
            </a:r>
          </a:p>
          <a:p>
            <a:pPr lvl="1">
              <a:lnSpc>
                <a:spcPct val="120000"/>
              </a:lnSpc>
              <a:spcBef>
                <a:spcPct val="0"/>
              </a:spcBef>
              <a:spcAft>
                <a:spcPts val="600"/>
              </a:spcAft>
              <a:buClr>
                <a:schemeClr val="accent2"/>
              </a:buClr>
              <a:buSzPct val="75000"/>
            </a:pPr>
            <a:r>
              <a:rPr lang="en-US" sz="4500" b="0" dirty="0">
                <a:latin typeface="Trebuchet MS" panose="020B0703020202090204" pitchFamily="34" charset="0"/>
              </a:rPr>
              <a:t>Third party sales or marketing materials;</a:t>
            </a:r>
          </a:p>
          <a:p>
            <a:pPr lvl="1">
              <a:lnSpc>
                <a:spcPct val="120000"/>
              </a:lnSpc>
              <a:spcBef>
                <a:spcPct val="0"/>
              </a:spcBef>
              <a:spcAft>
                <a:spcPts val="600"/>
              </a:spcAft>
              <a:buClr>
                <a:schemeClr val="accent2"/>
              </a:buClr>
              <a:buSzPct val="75000"/>
            </a:pPr>
            <a:r>
              <a:rPr lang="en-US" sz="4500" b="0" dirty="0">
                <a:latin typeface="Trebuchet MS" panose="020B0703020202090204" pitchFamily="34" charset="0"/>
              </a:rPr>
              <a:t>Statements that contain: (1) false or malicious info; (2) antitrust sensitive matters; or 3) copyrighted information without the owner’s prior written consent; or </a:t>
            </a:r>
          </a:p>
          <a:p>
            <a:pPr lvl="1">
              <a:lnSpc>
                <a:spcPct val="120000"/>
              </a:lnSpc>
              <a:spcBef>
                <a:spcPct val="0"/>
              </a:spcBef>
              <a:spcAft>
                <a:spcPts val="600"/>
              </a:spcAft>
              <a:buClr>
                <a:schemeClr val="accent2"/>
              </a:buClr>
              <a:buSzPct val="75000"/>
            </a:pPr>
            <a:r>
              <a:rPr lang="en-US" sz="4500" b="0" dirty="0">
                <a:latin typeface="Trebuchet MS" panose="020B0703020202090204" pitchFamily="34" charset="0"/>
              </a:rPr>
              <a:t>Statements that injure a person/organization’s reputation.</a:t>
            </a:r>
          </a:p>
          <a:p>
            <a:pPr>
              <a:lnSpc>
                <a:spcPct val="120000"/>
              </a:lnSpc>
              <a:spcBef>
                <a:spcPct val="0"/>
              </a:spcBef>
              <a:spcAft>
                <a:spcPts val="600"/>
              </a:spcAft>
              <a:buClr>
                <a:schemeClr val="accent2"/>
              </a:buClr>
              <a:buSzPct val="75000"/>
            </a:pPr>
            <a:r>
              <a:rPr lang="en-US" sz="5500" b="0" dirty="0">
                <a:latin typeface="Trebuchet MS" panose="020B0703020202090204" pitchFamily="34" charset="0"/>
              </a:rPr>
              <a:t>Questions about ATIS’ email distribution lists or project management system should be directed to staff.</a:t>
            </a:r>
          </a:p>
          <a:p>
            <a:pPr>
              <a:lnSpc>
                <a:spcPct val="120000"/>
              </a:lnSpc>
              <a:spcBef>
                <a:spcPct val="0"/>
              </a:spcBef>
              <a:spcAft>
                <a:spcPts val="600"/>
              </a:spcAft>
              <a:buClr>
                <a:schemeClr val="accent2"/>
              </a:buClr>
              <a:buSzPct val="75000"/>
            </a:pPr>
            <a:r>
              <a:rPr lang="en-US" sz="5500" b="0" dirty="0">
                <a:latin typeface="Trebuchet MS" panose="020B0703020202090204" pitchFamily="34" charset="0"/>
              </a:rPr>
              <a:t>For copyrighted material, ATIS Staff can assist in obtaining appropriate permission(s) from copyright owners (including magazine or newspaper articles).</a:t>
            </a:r>
          </a:p>
          <a:p>
            <a:pPr>
              <a:lnSpc>
                <a:spcPct val="120000"/>
              </a:lnSpc>
              <a:spcBef>
                <a:spcPct val="0"/>
              </a:spcBef>
              <a:spcAft>
                <a:spcPts val="600"/>
              </a:spcAft>
              <a:buClr>
                <a:schemeClr val="accent2"/>
              </a:buClr>
              <a:buSzPct val="75000"/>
            </a:pPr>
            <a:r>
              <a:rPr lang="en-US" sz="5500" b="0" dirty="0">
                <a:latin typeface="Trebuchet MS" panose="020B0703020202090204" pitchFamily="34" charset="0"/>
              </a:rPr>
              <a:t>Immediately inform ATIS Staff if you are aware of inappropriate use of an ATIS distribution list (particularly if it involves costs, prices, or other sensitive issues).</a:t>
            </a:r>
          </a:p>
        </p:txBody>
      </p:sp>
    </p:spTree>
    <p:extLst>
      <p:ext uri="{BB962C8B-B14F-4D97-AF65-F5344CB8AC3E}">
        <p14:creationId xmlns:p14="http://schemas.microsoft.com/office/powerpoint/2010/main" val="2567534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1C9B-FF16-EB82-7455-7FEBA83B0E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E0F7E5F-8C76-B716-8826-898D1FC0D2CE}"/>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Whistleblower Policy</a:t>
            </a:r>
          </a:p>
        </p:txBody>
      </p:sp>
      <p:sp>
        <p:nvSpPr>
          <p:cNvPr id="3" name="Text Placeholder 2">
            <a:extLst>
              <a:ext uri="{FF2B5EF4-FFF2-40B4-BE49-F238E27FC236}">
                <a16:creationId xmlns:a16="http://schemas.microsoft.com/office/drawing/2014/main" id="{290CA61F-3D74-4473-DADD-1B87C40F4E31}"/>
              </a:ext>
            </a:extLst>
          </p:cNvPr>
          <p:cNvSpPr txBox="1">
            <a:spLocks/>
          </p:cNvSpPr>
          <p:nvPr/>
        </p:nvSpPr>
        <p:spPr>
          <a:xfrm>
            <a:off x="457199" y="1134533"/>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b="0" dirty="0">
                <a:latin typeface="Trebuchet MS" panose="020B0703020202090204" pitchFamily="34" charset="0"/>
              </a:rPr>
              <a:t>Under the ATIS </a:t>
            </a:r>
            <a:r>
              <a:rPr lang="en-US" sz="2400" b="0" dirty="0">
                <a:latin typeface="Trebuchet MS" panose="020B0703020202090204" pitchFamily="34" charset="0"/>
                <a:hlinkClick r:id="rId2"/>
              </a:rPr>
              <a:t>Whistleblower Policy</a:t>
            </a:r>
            <a:r>
              <a:rPr lang="en-US" sz="2400" b="0" dirty="0">
                <a:latin typeface="Trebuchet MS" panose="020B0703020202090204" pitchFamily="34" charset="0"/>
              </a:rPr>
              <a:t>, members are protected from retaliation if they come forward with credible information on illegal practices or serious violations of adopted policies of the organization.</a:t>
            </a:r>
          </a:p>
          <a:p>
            <a:pPr lvl="1">
              <a:lnSpc>
                <a:spcPct val="100000"/>
              </a:lnSpc>
              <a:spcBef>
                <a:spcPct val="0"/>
              </a:spcBef>
              <a:spcAft>
                <a:spcPts val="1200"/>
              </a:spcAft>
              <a:buClr>
                <a:schemeClr val="accent2"/>
              </a:buClr>
              <a:buSzPct val="75000"/>
            </a:pPr>
            <a:r>
              <a:rPr lang="en-US" sz="2200" b="0" dirty="0">
                <a:latin typeface="Trebuchet MS" panose="020B0703020202090204" pitchFamily="34" charset="0"/>
              </a:rPr>
              <a:t>Complaints, reports, or inquiries may be made under this policy on a confidential or anonymous basis.</a:t>
            </a:r>
          </a:p>
          <a:p>
            <a:pPr>
              <a:lnSpc>
                <a:spcPct val="100000"/>
              </a:lnSpc>
              <a:spcBef>
                <a:spcPct val="0"/>
              </a:spcBef>
              <a:spcAft>
                <a:spcPts val="600"/>
              </a:spcAft>
              <a:buClr>
                <a:schemeClr val="accent2"/>
              </a:buClr>
              <a:buSzPct val="75000"/>
            </a:pPr>
            <a:r>
              <a:rPr lang="en-US" sz="2400" b="0" dirty="0">
                <a:latin typeface="Trebuchet MS" panose="020B0703020202090204" pitchFamily="34" charset="0"/>
              </a:rPr>
              <a:t>Members who may have information regarding illegal practices or serious violations of ATIS’ adopted policies should present it to the ATIS President and CEO or General Counsel.</a:t>
            </a:r>
            <a:endParaRPr lang="en-US" sz="2400" dirty="0">
              <a:latin typeface="Trebuchet MS" panose="020B0703020202090204" pitchFamily="34" charset="0"/>
            </a:endParaRPr>
          </a:p>
        </p:txBody>
      </p:sp>
      <p:pic>
        <p:nvPicPr>
          <p:cNvPr id="6" name="Picture 5">
            <a:extLst>
              <a:ext uri="{FF2B5EF4-FFF2-40B4-BE49-F238E27FC236}">
                <a16:creationId xmlns:a16="http://schemas.microsoft.com/office/drawing/2014/main" id="{3B8FA571-CFAD-5047-FA05-47A264961722}"/>
              </a:ext>
            </a:extLst>
          </p:cNvPr>
          <p:cNvPicPr>
            <a:picLocks noChangeAspect="1"/>
          </p:cNvPicPr>
          <p:nvPr/>
        </p:nvPicPr>
        <p:blipFill>
          <a:blip r:embed="rId3"/>
          <a:stretch>
            <a:fillRect/>
          </a:stretch>
        </p:blipFill>
        <p:spPr>
          <a:xfrm>
            <a:off x="7794624" y="4697244"/>
            <a:ext cx="1913467" cy="1146873"/>
          </a:xfrm>
          <a:prstGeom prst="rect">
            <a:avLst/>
          </a:prstGeom>
        </p:spPr>
      </p:pic>
    </p:spTree>
    <p:extLst>
      <p:ext uri="{BB962C8B-B14F-4D97-AF65-F5344CB8AC3E}">
        <p14:creationId xmlns:p14="http://schemas.microsoft.com/office/powerpoint/2010/main" val="4261760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089A7-EBEC-F33E-5E0F-72508F0CD7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076E5D-1D24-D64D-5436-77B0DA70E4E7}"/>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Compliance with Export Regulations</a:t>
            </a:r>
          </a:p>
        </p:txBody>
      </p:sp>
      <p:sp>
        <p:nvSpPr>
          <p:cNvPr id="3" name="Text Placeholder 2">
            <a:extLst>
              <a:ext uri="{FF2B5EF4-FFF2-40B4-BE49-F238E27FC236}">
                <a16:creationId xmlns:a16="http://schemas.microsoft.com/office/drawing/2014/main" id="{4E400066-7CDE-7372-328B-35489F57584D}"/>
              </a:ext>
            </a:extLst>
          </p:cNvPr>
          <p:cNvSpPr txBox="1">
            <a:spLocks/>
          </p:cNvSpPr>
          <p:nvPr/>
        </p:nvSpPr>
        <p:spPr>
          <a:xfrm>
            <a:off x="457199" y="1134533"/>
            <a:ext cx="11277601" cy="513080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ct val="0"/>
              </a:spcBef>
              <a:spcAft>
                <a:spcPts val="600"/>
              </a:spcAft>
              <a:buClr>
                <a:schemeClr val="accent2"/>
              </a:buClr>
              <a:buSzPct val="75000"/>
            </a:pPr>
            <a:r>
              <a:rPr lang="en-US" sz="3100" b="0" dirty="0">
                <a:latin typeface="Trebuchet MS" panose="020B0703020202090204" pitchFamily="34" charset="0"/>
              </a:rPr>
              <a:t>ATIS’ </a:t>
            </a:r>
            <a:r>
              <a:rPr lang="en-US" sz="3100" b="0" dirty="0">
                <a:latin typeface="Trebuchet MS" panose="020B0703020202090204" pitchFamily="34" charset="0"/>
                <a:hlinkClick r:id="rId2"/>
              </a:rPr>
              <a:t>Policy on Compliance with U.S. Export Regulations</a:t>
            </a:r>
            <a:r>
              <a:rPr lang="en-US" sz="3100" b="0" dirty="0">
                <a:latin typeface="Trebuchet MS" panose="020B0703020202090204" pitchFamily="34" charset="0"/>
              </a:rPr>
              <a:t> explains that:</a:t>
            </a:r>
          </a:p>
          <a:p>
            <a:pPr lvl="1">
              <a:lnSpc>
                <a:spcPct val="120000"/>
              </a:lnSpc>
              <a:spcBef>
                <a:spcPct val="0"/>
              </a:spcBef>
              <a:spcAft>
                <a:spcPts val="600"/>
              </a:spcAft>
              <a:buClr>
                <a:schemeClr val="accent2"/>
              </a:buClr>
              <a:buSzPct val="75000"/>
            </a:pPr>
            <a:r>
              <a:rPr lang="en-US" sz="2500" b="0" dirty="0">
                <a:latin typeface="Trebuchet MS" panose="020B0703020202090204" pitchFamily="34" charset="0"/>
              </a:rPr>
              <a:t>ATIS will not approve as a member any entity that: a) is included in the Export Administration Regulations (EAR) Entity List or otherwise restricted by U.S. Export Regulations to receive or transfer any information that is exchanged or transferred in the ordinary course of ATIS’ activities, or b) has violated such regulations and has not resolved the violation.</a:t>
            </a:r>
          </a:p>
          <a:p>
            <a:pPr lvl="2">
              <a:lnSpc>
                <a:spcPct val="120000"/>
              </a:lnSpc>
              <a:spcBef>
                <a:spcPct val="0"/>
              </a:spcBef>
              <a:spcAft>
                <a:spcPts val="600"/>
              </a:spcAft>
              <a:buClr>
                <a:schemeClr val="accent2"/>
              </a:buClr>
              <a:buSzPct val="75000"/>
            </a:pPr>
            <a:r>
              <a:rPr lang="en-US" sz="2300" b="0" dirty="0">
                <a:latin typeface="Trebuchet MS" panose="020B0703020202090204" pitchFamily="34" charset="0"/>
              </a:rPr>
              <a:t>Prospective members must confirm that: 1) they are not subject to such restrictions; and 2) they will inform ATIS if that changes.</a:t>
            </a:r>
          </a:p>
          <a:p>
            <a:pPr lvl="1">
              <a:lnSpc>
                <a:spcPct val="120000"/>
              </a:lnSpc>
              <a:spcBef>
                <a:spcPct val="0"/>
              </a:spcBef>
              <a:spcAft>
                <a:spcPts val="600"/>
              </a:spcAft>
              <a:buClr>
                <a:schemeClr val="accent2"/>
              </a:buClr>
              <a:buSzPct val="75000"/>
            </a:pPr>
            <a:r>
              <a:rPr lang="en-US" sz="2500" b="0" dirty="0">
                <a:latin typeface="Trebuchet MS" panose="020B0703020202090204" pitchFamily="34" charset="0"/>
              </a:rPr>
              <a:t>Should an existing member be added to the Entity List or otherwise become restricted by, or found be in violation of, U.S. Export Regulations, that member shall inform ATIS and withdraw as an ATIS member.</a:t>
            </a:r>
          </a:p>
          <a:p>
            <a:pPr lvl="2">
              <a:lnSpc>
                <a:spcPct val="120000"/>
              </a:lnSpc>
              <a:spcBef>
                <a:spcPct val="0"/>
              </a:spcBef>
              <a:spcAft>
                <a:spcPts val="600"/>
              </a:spcAft>
              <a:buClr>
                <a:schemeClr val="accent2"/>
              </a:buClr>
              <a:buSzPct val="75000"/>
            </a:pPr>
            <a:r>
              <a:rPr lang="en-US" sz="2300" b="0" dirty="0">
                <a:latin typeface="Trebuchet MS" panose="020B0703020202090204" pitchFamily="34" charset="0"/>
              </a:rPr>
              <a:t>If the member chooses not to withdraw, the member will be suspended.</a:t>
            </a:r>
          </a:p>
          <a:p>
            <a:pPr>
              <a:lnSpc>
                <a:spcPct val="120000"/>
              </a:lnSpc>
              <a:spcBef>
                <a:spcPct val="0"/>
              </a:spcBef>
              <a:spcAft>
                <a:spcPts val="600"/>
              </a:spcAft>
              <a:buClr>
                <a:schemeClr val="accent2"/>
              </a:buClr>
              <a:buSzPct val="75000"/>
            </a:pPr>
            <a:r>
              <a:rPr lang="en-US" sz="3100" b="0" dirty="0">
                <a:latin typeface="Trebuchet MS" panose="020B0703020202090204" pitchFamily="34" charset="0"/>
              </a:rPr>
              <a:t>Members should review the ATIS Policy on Compliance with U.S. Export Regulations and must inform ATIS if relevant restrictions apply to them.</a:t>
            </a:r>
            <a:endParaRPr lang="en-US" sz="3100" dirty="0">
              <a:latin typeface="Trebuchet MS" panose="020B0703020202090204" pitchFamily="34" charset="0"/>
            </a:endParaRPr>
          </a:p>
        </p:txBody>
      </p:sp>
    </p:spTree>
    <p:extLst>
      <p:ext uri="{BB962C8B-B14F-4D97-AF65-F5344CB8AC3E}">
        <p14:creationId xmlns:p14="http://schemas.microsoft.com/office/powerpoint/2010/main" val="962403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BE44-BA25-F086-3EE2-C5502E488B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6D2564-9CF2-A312-318A-44D4F1DE3F57}"/>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Leader and Participant Responsibilities</a:t>
            </a:r>
          </a:p>
        </p:txBody>
      </p:sp>
      <p:sp>
        <p:nvSpPr>
          <p:cNvPr id="3" name="Text Placeholder 2">
            <a:extLst>
              <a:ext uri="{FF2B5EF4-FFF2-40B4-BE49-F238E27FC236}">
                <a16:creationId xmlns:a16="http://schemas.microsoft.com/office/drawing/2014/main" id="{47E624BF-3181-B743-4016-353D34863AC2}"/>
              </a:ext>
            </a:extLst>
          </p:cNvPr>
          <p:cNvSpPr txBox="1">
            <a:spLocks/>
          </p:cNvSpPr>
          <p:nvPr/>
        </p:nvSpPr>
        <p:spPr>
          <a:xfrm>
            <a:off x="457199" y="1270000"/>
            <a:ext cx="11134438" cy="4964545"/>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1200"/>
              </a:spcAft>
              <a:buClr>
                <a:schemeClr val="accent2"/>
              </a:buClr>
              <a:buSzPct val="75000"/>
            </a:pPr>
            <a:r>
              <a:rPr lang="en-US" sz="2600" b="0" dirty="0">
                <a:latin typeface="Trebuchet MS" panose="020B0703020202090204" pitchFamily="34" charset="0"/>
              </a:rPr>
              <a:t>Follow the ATIS Policies, Operating Procedures, and Participation Guidelines.</a:t>
            </a:r>
          </a:p>
          <a:p>
            <a:pPr>
              <a:lnSpc>
                <a:spcPct val="100000"/>
              </a:lnSpc>
              <a:spcBef>
                <a:spcPct val="0"/>
              </a:spcBef>
              <a:spcAft>
                <a:spcPts val="1200"/>
              </a:spcAft>
              <a:buClr>
                <a:schemeClr val="accent2"/>
              </a:buClr>
              <a:buSzPct val="75000"/>
            </a:pPr>
            <a:r>
              <a:rPr lang="en-US" sz="2600" b="0" dirty="0">
                <a:latin typeface="Trebuchet MS" panose="020B0703020202090204" pitchFamily="34" charset="0"/>
              </a:rPr>
              <a:t>Be aware of and avoid raising sensitive topics (particularly costs); ask staff for guidance before raising an issue.</a:t>
            </a:r>
          </a:p>
          <a:p>
            <a:pPr>
              <a:lnSpc>
                <a:spcPct val="100000"/>
              </a:lnSpc>
              <a:spcBef>
                <a:spcPct val="0"/>
              </a:spcBef>
              <a:spcAft>
                <a:spcPts val="1200"/>
              </a:spcAft>
              <a:buClr>
                <a:schemeClr val="accent2"/>
              </a:buClr>
              <a:buSzPct val="75000"/>
            </a:pPr>
            <a:r>
              <a:rPr lang="en-US" sz="2600" b="0" dirty="0">
                <a:latin typeface="Trebuchet MS" panose="020B0703020202090204" pitchFamily="34" charset="0"/>
              </a:rPr>
              <a:t>If you are aware of any violations of ATIS’ policies, procedures or guidelines, please staff know as soon as possible.</a:t>
            </a:r>
          </a:p>
          <a:p>
            <a:pPr>
              <a:lnSpc>
                <a:spcPct val="100000"/>
              </a:lnSpc>
              <a:spcBef>
                <a:spcPct val="0"/>
              </a:spcBef>
              <a:spcAft>
                <a:spcPts val="600"/>
              </a:spcAft>
              <a:buClr>
                <a:schemeClr val="accent2"/>
              </a:buClr>
              <a:buSzPct val="75000"/>
            </a:pPr>
            <a:r>
              <a:rPr lang="en-US" sz="2600" b="0" dirty="0">
                <a:latin typeface="Trebuchet MS" panose="020B0703020202090204" pitchFamily="34" charset="0"/>
              </a:rPr>
              <a:t>If any comments, concerns, or questions arise, please let us know.</a:t>
            </a:r>
          </a:p>
        </p:txBody>
      </p:sp>
    </p:spTree>
    <p:extLst>
      <p:ext uri="{BB962C8B-B14F-4D97-AF65-F5344CB8AC3E}">
        <p14:creationId xmlns:p14="http://schemas.microsoft.com/office/powerpoint/2010/main" val="2784061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3C6EA0-0FEA-FC68-BF59-96F1561FFA6E}"/>
              </a:ext>
            </a:extLst>
          </p:cNvPr>
          <p:cNvSpPr>
            <a:spLocks noGrp="1"/>
          </p:cNvSpPr>
          <p:nvPr>
            <p:ph type="body" sz="quarter" idx="10"/>
          </p:nvPr>
        </p:nvSpPr>
        <p:spPr/>
        <p:txBody>
          <a:bodyPr/>
          <a:lstStyle/>
          <a:p>
            <a:r>
              <a:rPr lang="en-US" sz="4400" dirty="0"/>
              <a:t>Issues</a:t>
            </a:r>
          </a:p>
        </p:txBody>
      </p:sp>
      <p:sp>
        <p:nvSpPr>
          <p:cNvPr id="3" name="Text Placeholder 2">
            <a:extLst>
              <a:ext uri="{FF2B5EF4-FFF2-40B4-BE49-F238E27FC236}">
                <a16:creationId xmlns:a16="http://schemas.microsoft.com/office/drawing/2014/main" id="{07FE0860-2A90-A7D6-2C80-032B108775B3}"/>
              </a:ext>
            </a:extLst>
          </p:cNvPr>
          <p:cNvSpPr>
            <a:spLocks noGrp="1"/>
          </p:cNvSpPr>
          <p:nvPr>
            <p:ph type="body" sz="quarter" idx="11"/>
          </p:nvPr>
        </p:nvSpPr>
        <p:spPr/>
        <p:txBody>
          <a:bodyPr>
            <a:normAutofit/>
          </a:bodyPr>
          <a:lstStyle/>
          <a:p>
            <a:r>
              <a:rPr lang="en-US" sz="2400" dirty="0"/>
              <a:t>Operating Procedures </a:t>
            </a:r>
          </a:p>
          <a:p>
            <a:pPr lvl="1"/>
            <a:r>
              <a:rPr lang="en-US" sz="2000" dirty="0"/>
              <a:t>Antitrust</a:t>
            </a:r>
          </a:p>
          <a:p>
            <a:pPr lvl="1"/>
            <a:r>
              <a:rPr lang="en-US" sz="2000" dirty="0"/>
              <a:t>IPR Policy</a:t>
            </a:r>
          </a:p>
          <a:p>
            <a:pPr lvl="1"/>
            <a:r>
              <a:rPr lang="en-US" sz="2000" dirty="0"/>
              <a:t>Communications with Governmental Representatives</a:t>
            </a:r>
          </a:p>
          <a:p>
            <a:r>
              <a:rPr lang="en-US" sz="2400" dirty="0"/>
              <a:t>Participation Guidelines</a:t>
            </a:r>
          </a:p>
          <a:p>
            <a:r>
              <a:rPr lang="en-US" sz="2400" dirty="0"/>
              <a:t>ATIS Distribution Lists</a:t>
            </a:r>
          </a:p>
          <a:p>
            <a:r>
              <a:rPr lang="en-US" sz="2400" dirty="0"/>
              <a:t>Whistleblower Policy</a:t>
            </a:r>
          </a:p>
          <a:p>
            <a:r>
              <a:rPr lang="en-US" sz="2400" dirty="0"/>
              <a:t>Compliance with Export Regulations</a:t>
            </a:r>
          </a:p>
          <a:p>
            <a:endParaRPr lang="en-US" sz="2400" dirty="0"/>
          </a:p>
        </p:txBody>
      </p:sp>
    </p:spTree>
    <p:extLst>
      <p:ext uri="{BB962C8B-B14F-4D97-AF65-F5344CB8AC3E}">
        <p14:creationId xmlns:p14="http://schemas.microsoft.com/office/powerpoint/2010/main" val="2106484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4F1908-866B-878A-1E74-9168EFE3C4C4}"/>
              </a:ext>
            </a:extLst>
          </p:cNvPr>
          <p:cNvSpPr txBox="1"/>
          <p:nvPr/>
        </p:nvSpPr>
        <p:spPr>
          <a:xfrm>
            <a:off x="2650836" y="1330036"/>
            <a:ext cx="6936509" cy="2893100"/>
          </a:xfrm>
          <a:prstGeom prst="rect">
            <a:avLst/>
          </a:prstGeom>
          <a:noFill/>
        </p:spPr>
        <p:txBody>
          <a:bodyPr wrap="square" rtlCol="0">
            <a:spAutoFit/>
          </a:bodyPr>
          <a:lstStyle/>
          <a:p>
            <a:pPr algn="ctr"/>
            <a:r>
              <a:rPr lang="en-US" sz="2600" dirty="0">
                <a:solidFill>
                  <a:schemeClr val="bg1"/>
                </a:solidFill>
                <a:latin typeface="Trebuchet MS" panose="020B0603020202020204" pitchFamily="34" charset="0"/>
              </a:rPr>
              <a:t>THANK YOU</a:t>
            </a:r>
          </a:p>
          <a:p>
            <a:pPr algn="ctr"/>
            <a:r>
              <a:rPr lang="en-US" sz="2600" dirty="0">
                <a:solidFill>
                  <a:schemeClr val="bg1"/>
                </a:solidFill>
                <a:latin typeface="Trebuchet MS" panose="020B0603020202020204" pitchFamily="34" charset="0"/>
              </a:rPr>
              <a:t>For questions, please contact:</a:t>
            </a:r>
          </a:p>
          <a:p>
            <a:pPr algn="ctr"/>
            <a:endParaRPr lang="en-US" sz="2600" dirty="0">
              <a:solidFill>
                <a:schemeClr val="bg1"/>
              </a:solidFill>
              <a:latin typeface="Trebuchet MS" panose="020B0603020202020204" pitchFamily="34" charset="0"/>
            </a:endParaRPr>
          </a:p>
          <a:p>
            <a:pPr algn="ctr"/>
            <a:endParaRPr lang="en-US" sz="2600" dirty="0">
              <a:solidFill>
                <a:schemeClr val="bg1"/>
              </a:solidFill>
              <a:latin typeface="Trebuchet MS" panose="020B0603020202020204" pitchFamily="34" charset="0"/>
            </a:endParaRPr>
          </a:p>
          <a:p>
            <a:pPr algn="ctr"/>
            <a:r>
              <a:rPr lang="en-US" sz="2600" dirty="0">
                <a:solidFill>
                  <a:schemeClr val="bg1"/>
                </a:solidFill>
                <a:latin typeface="Trebuchet MS" panose="020B0603020202020204" pitchFamily="34" charset="0"/>
              </a:rPr>
              <a:t>Thomas Goode</a:t>
            </a:r>
          </a:p>
          <a:p>
            <a:pPr algn="ctr"/>
            <a:r>
              <a:rPr lang="en-US" sz="2600" dirty="0">
                <a:solidFill>
                  <a:schemeClr val="bg1"/>
                </a:solidFill>
                <a:latin typeface="Trebuchet MS" panose="020B0603020202020204" pitchFamily="34" charset="0"/>
              </a:rPr>
              <a:t>ATIS General Counsel</a:t>
            </a:r>
          </a:p>
          <a:p>
            <a:pPr algn="ctr"/>
            <a:r>
              <a:rPr lang="en-US" sz="2600" dirty="0">
                <a:solidFill>
                  <a:schemeClr val="bg1"/>
                </a:solidFill>
                <a:latin typeface="Trebuchet MS" panose="020B0603020202020204" pitchFamily="34" charset="0"/>
              </a:rPr>
              <a:t>tgoode@atis.org</a:t>
            </a:r>
          </a:p>
        </p:txBody>
      </p:sp>
    </p:spTree>
    <p:extLst>
      <p:ext uri="{BB962C8B-B14F-4D97-AF65-F5344CB8AC3E}">
        <p14:creationId xmlns:p14="http://schemas.microsoft.com/office/powerpoint/2010/main" val="2536805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696D7-3C5C-DAD2-A72D-8EA5441B90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446043-5DDD-91D4-031F-0A657FC90C45}"/>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Industry Liaisons</a:t>
            </a:r>
          </a:p>
        </p:txBody>
      </p:sp>
      <p:sp>
        <p:nvSpPr>
          <p:cNvPr id="5" name="Text Placeholder 3">
            <a:extLst>
              <a:ext uri="{FF2B5EF4-FFF2-40B4-BE49-F238E27FC236}">
                <a16:creationId xmlns:a16="http://schemas.microsoft.com/office/drawing/2014/main" id="{498B5284-34A3-95A5-7A5E-E30E0DFDE38C}"/>
              </a:ext>
            </a:extLst>
          </p:cNvPr>
          <p:cNvSpPr txBox="1">
            <a:spLocks/>
          </p:cNvSpPr>
          <p:nvPr/>
        </p:nvSpPr>
        <p:spPr>
          <a:xfrm>
            <a:off x="457199" y="1100564"/>
            <a:ext cx="4314826" cy="5510754"/>
          </a:xfrm>
          <a:prstGeom prst="rect">
            <a:avLst/>
          </a:prstGeom>
          <a:noFill/>
          <a:ln>
            <a:noFill/>
          </a:ln>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r>
              <a:rPr lang="en-US" sz="1600" dirty="0"/>
              <a:t>Australian Communications Industry Forum</a:t>
            </a:r>
          </a:p>
          <a:p>
            <a:pPr fontAlgn="base">
              <a:lnSpc>
                <a:spcPct val="100000"/>
              </a:lnSpc>
              <a:spcBef>
                <a:spcPts val="0"/>
              </a:spcBef>
            </a:pPr>
            <a:r>
              <a:rPr lang="en-US" sz="1600" dirty="0"/>
              <a:t>Auto-ISAC</a:t>
            </a:r>
          </a:p>
          <a:p>
            <a:pPr fontAlgn="base">
              <a:lnSpc>
                <a:spcPct val="100000"/>
              </a:lnSpc>
              <a:spcBef>
                <a:spcPts val="0"/>
              </a:spcBef>
            </a:pPr>
            <a:r>
              <a:rPr lang="en-US" sz="1600" dirty="0"/>
              <a:t>Beyond 5G Promotion Consortium</a:t>
            </a:r>
          </a:p>
          <a:p>
            <a:pPr fontAlgn="base">
              <a:lnSpc>
                <a:spcPct val="100000"/>
              </a:lnSpc>
              <a:spcBef>
                <a:spcPts val="0"/>
              </a:spcBef>
            </a:pPr>
            <a:r>
              <a:rPr lang="en-US" sz="1600" dirty="0"/>
              <a:t>CBRS Alliance</a:t>
            </a:r>
          </a:p>
          <a:p>
            <a:pPr fontAlgn="base">
              <a:lnSpc>
                <a:spcPct val="100000"/>
              </a:lnSpc>
              <a:spcBef>
                <a:spcPts val="0"/>
              </a:spcBef>
            </a:pPr>
            <a:r>
              <a:rPr lang="en-US" sz="1600" dirty="0"/>
              <a:t>CITEL</a:t>
            </a:r>
          </a:p>
          <a:p>
            <a:pPr fontAlgn="base">
              <a:lnSpc>
                <a:spcPct val="100000"/>
              </a:lnSpc>
              <a:spcBef>
                <a:spcPts val="0"/>
              </a:spcBef>
            </a:pPr>
            <a:r>
              <a:rPr lang="en-US" sz="1600" dirty="0"/>
              <a:t>Consumer Electronics Association</a:t>
            </a:r>
          </a:p>
          <a:p>
            <a:pPr fontAlgn="base">
              <a:lnSpc>
                <a:spcPct val="100000"/>
              </a:lnSpc>
              <a:spcBef>
                <a:spcPts val="0"/>
              </a:spcBef>
            </a:pPr>
            <a:r>
              <a:rPr lang="en-US" sz="1600" dirty="0"/>
              <a:t>Digital Video Broadcasting</a:t>
            </a:r>
          </a:p>
          <a:p>
            <a:pPr fontAlgn="base">
              <a:lnSpc>
                <a:spcPct val="100000"/>
              </a:lnSpc>
              <a:spcBef>
                <a:spcPts val="0"/>
              </a:spcBef>
            </a:pPr>
            <a:r>
              <a:rPr lang="en-US" sz="1600" dirty="0"/>
              <a:t>European Telecommunications Standards Institute</a:t>
            </a:r>
          </a:p>
          <a:p>
            <a:pPr fontAlgn="base">
              <a:lnSpc>
                <a:spcPct val="100000"/>
              </a:lnSpc>
              <a:spcBef>
                <a:spcPts val="0"/>
              </a:spcBef>
            </a:pPr>
            <a:r>
              <a:rPr lang="en-US" sz="1600" dirty="0"/>
              <a:t>International Organization for Standardization/ International Engineering Consortium</a:t>
            </a:r>
          </a:p>
          <a:p>
            <a:pPr fontAlgn="base">
              <a:lnSpc>
                <a:spcPct val="100000"/>
              </a:lnSpc>
              <a:spcBef>
                <a:spcPts val="0"/>
              </a:spcBef>
            </a:pPr>
            <a:r>
              <a:rPr lang="en-US" sz="1600" dirty="0"/>
              <a:t>International Telecommunication Union – Radiocommunication Bureau</a:t>
            </a:r>
          </a:p>
          <a:p>
            <a:pPr fontAlgn="base">
              <a:lnSpc>
                <a:spcPct val="100000"/>
              </a:lnSpc>
              <a:spcBef>
                <a:spcPts val="0"/>
              </a:spcBef>
            </a:pPr>
            <a:r>
              <a:rPr lang="en-US" sz="1600" dirty="0"/>
              <a:t>International Telecommunication Union – Telecom Standardization</a:t>
            </a:r>
          </a:p>
          <a:p>
            <a:pPr fontAlgn="base">
              <a:lnSpc>
                <a:spcPct val="100000"/>
              </a:lnSpc>
              <a:spcBef>
                <a:spcPts val="0"/>
              </a:spcBef>
            </a:pPr>
            <a:r>
              <a:rPr lang="en-US" sz="1600" dirty="0"/>
              <a:t>Korea 5G Forum</a:t>
            </a:r>
          </a:p>
          <a:p>
            <a:pPr fontAlgn="base">
              <a:lnSpc>
                <a:spcPct val="100000"/>
              </a:lnSpc>
              <a:spcBef>
                <a:spcPts val="0"/>
              </a:spcBef>
            </a:pPr>
            <a:r>
              <a:rPr lang="en-US" sz="1600" dirty="0"/>
              <a:t>Metro Ethernet Forum</a:t>
            </a:r>
          </a:p>
          <a:p>
            <a:pPr fontAlgn="base">
              <a:lnSpc>
                <a:spcPct val="100000"/>
              </a:lnSpc>
              <a:spcBef>
                <a:spcPts val="0"/>
              </a:spcBef>
            </a:pPr>
            <a:endParaRPr lang="en-US" sz="1600" dirty="0"/>
          </a:p>
        </p:txBody>
      </p:sp>
      <p:sp>
        <p:nvSpPr>
          <p:cNvPr id="7" name="TextBox 6">
            <a:extLst>
              <a:ext uri="{FF2B5EF4-FFF2-40B4-BE49-F238E27FC236}">
                <a16:creationId xmlns:a16="http://schemas.microsoft.com/office/drawing/2014/main" id="{6BAD2BE7-D7AC-5EA5-8CCE-2EFFDFBF131F}"/>
              </a:ext>
            </a:extLst>
          </p:cNvPr>
          <p:cNvSpPr txBox="1"/>
          <p:nvPr/>
        </p:nvSpPr>
        <p:spPr>
          <a:xfrm>
            <a:off x="6219825" y="1100564"/>
            <a:ext cx="3914775" cy="4770537"/>
          </a:xfrm>
          <a:prstGeom prst="rect">
            <a:avLst/>
          </a:prstGeom>
          <a:noFill/>
        </p:spPr>
        <p:txBody>
          <a:bodyPr wrap="square" rtlCol="0">
            <a:spAutoFit/>
          </a:bodyPr>
          <a:lstStyle/>
          <a:p>
            <a:pPr marL="228600" indent="-228600" fontAlgn="base">
              <a:buClr>
                <a:srgbClr val="F25C22"/>
              </a:buClr>
              <a:buFont typeface="System Font Regular"/>
              <a:buChar char="&gt;"/>
            </a:pPr>
            <a:r>
              <a:rPr lang="en-US" sz="1600" dirty="0">
                <a:latin typeface="Trebuchet MS" panose="020B0703020202090204" pitchFamily="34" charset="0"/>
              </a:rPr>
              <a:t>National Public Safety Telecommunications Council</a:t>
            </a:r>
          </a:p>
          <a:p>
            <a:pPr marL="228600" indent="-228600" fontAlgn="base">
              <a:buClr>
                <a:srgbClr val="F25C22"/>
              </a:buClr>
              <a:buFont typeface="System Font Regular"/>
              <a:buChar char="&gt;"/>
            </a:pPr>
            <a:r>
              <a:rPr lang="en-US" sz="1600" dirty="0">
                <a:latin typeface="Trebuchet MS" panose="020B0703020202090204" pitchFamily="34" charset="0"/>
              </a:rPr>
              <a:t>Next Generation Mobile Networks</a:t>
            </a:r>
          </a:p>
          <a:p>
            <a:pPr marL="228600" indent="-228600" fontAlgn="base">
              <a:buClr>
                <a:srgbClr val="F25C22"/>
              </a:buClr>
              <a:buFont typeface="System Font Regular"/>
              <a:buChar char="&gt;"/>
            </a:pPr>
            <a:r>
              <a:rPr lang="en-US" sz="1600" dirty="0">
                <a:latin typeface="Trebuchet MS" panose="020B0703020202090204" pitchFamily="34" charset="0"/>
              </a:rPr>
              <a:t>Open Connectivity Foundation, Inc.</a:t>
            </a:r>
          </a:p>
          <a:p>
            <a:pPr marL="228600" indent="-228600" fontAlgn="base">
              <a:buClr>
                <a:srgbClr val="F25C22"/>
              </a:buClr>
              <a:buFont typeface="System Font Regular"/>
              <a:buChar char="&gt;"/>
            </a:pPr>
            <a:r>
              <a:rPr lang="en-US" sz="1600" dirty="0">
                <a:latin typeface="Trebuchet MS" panose="020B0703020202090204" pitchFamily="34" charset="0"/>
              </a:rPr>
              <a:t>O-RAN Alliance</a:t>
            </a:r>
          </a:p>
          <a:p>
            <a:pPr marL="228600" indent="-228600" fontAlgn="base">
              <a:buClr>
                <a:srgbClr val="F25C22"/>
              </a:buClr>
              <a:buFont typeface="System Font Regular"/>
              <a:buChar char="&gt;"/>
            </a:pPr>
            <a:r>
              <a:rPr lang="en-US" sz="1600" dirty="0">
                <a:latin typeface="Trebuchet MS" panose="020B0703020202090204" pitchFamily="34" charset="0"/>
              </a:rPr>
              <a:t>SIP Forum, LLC</a:t>
            </a:r>
          </a:p>
          <a:p>
            <a:pPr marL="228600" indent="-228600" fontAlgn="base">
              <a:buClr>
                <a:srgbClr val="F25C22"/>
              </a:buClr>
              <a:buFont typeface="System Font Regular"/>
              <a:buChar char="&gt;"/>
            </a:pPr>
            <a:r>
              <a:rPr lang="en-US" sz="1600" dirty="0">
                <a:latin typeface="Trebuchet MS" panose="020B0703020202090204" pitchFamily="34" charset="0"/>
              </a:rPr>
              <a:t>Telecommunications Industry Association</a:t>
            </a:r>
          </a:p>
          <a:p>
            <a:pPr marL="228600" indent="-228600" fontAlgn="base">
              <a:buClr>
                <a:srgbClr val="F25C22"/>
              </a:buClr>
              <a:buFont typeface="System Font Regular"/>
              <a:buChar char="&gt;"/>
            </a:pPr>
            <a:r>
              <a:rPr lang="en-US" sz="1600" dirty="0">
                <a:latin typeface="Trebuchet MS" panose="020B0703020202090204" pitchFamily="34" charset="0"/>
              </a:rPr>
              <a:t>Telecommunications Standards Development Society, India</a:t>
            </a:r>
          </a:p>
          <a:p>
            <a:pPr marL="228600" indent="-228600" fontAlgn="base">
              <a:buClr>
                <a:srgbClr val="F25C22"/>
              </a:buClr>
              <a:buFont typeface="System Font Regular"/>
              <a:buChar char="&gt;"/>
            </a:pPr>
            <a:r>
              <a:rPr lang="en-US" sz="1600" dirty="0">
                <a:latin typeface="Trebuchet MS" panose="020B0703020202090204" pitchFamily="34" charset="0"/>
              </a:rPr>
              <a:t>Telecommunications Technology Association</a:t>
            </a:r>
          </a:p>
          <a:p>
            <a:pPr marL="228600" indent="-228600" fontAlgn="base">
              <a:buClr>
                <a:srgbClr val="F25C22"/>
              </a:buClr>
              <a:buFont typeface="System Font Regular"/>
              <a:buChar char="&gt;"/>
            </a:pPr>
            <a:r>
              <a:rPr lang="en-US" sz="1600" dirty="0">
                <a:latin typeface="Trebuchet MS" panose="020B0703020202090204" pitchFamily="34" charset="0"/>
              </a:rPr>
              <a:t>Telecommunication Technology Committee</a:t>
            </a:r>
          </a:p>
          <a:p>
            <a:pPr marL="228600" indent="-228600" fontAlgn="base">
              <a:buClr>
                <a:srgbClr val="F25C22"/>
              </a:buClr>
              <a:buFont typeface="System Font Regular"/>
              <a:buChar char="&gt;"/>
            </a:pPr>
            <a:r>
              <a:rPr lang="en-US" sz="1600" dirty="0">
                <a:latin typeface="Trebuchet MS" panose="020B0703020202090204" pitchFamily="34" charset="0"/>
              </a:rPr>
              <a:t>TM Forum</a:t>
            </a:r>
          </a:p>
          <a:p>
            <a:pPr marL="228600" indent="-228600" fontAlgn="base">
              <a:buClr>
                <a:srgbClr val="F25C22"/>
              </a:buClr>
              <a:buFont typeface="System Font Regular"/>
              <a:buChar char="&gt;"/>
            </a:pPr>
            <a:r>
              <a:rPr lang="en-US" sz="1600" dirty="0">
                <a:latin typeface="Trebuchet MS" panose="020B0703020202090204" pitchFamily="34" charset="0"/>
              </a:rPr>
              <a:t>Trusted Computer Group</a:t>
            </a:r>
          </a:p>
          <a:p>
            <a:pPr marL="228600" indent="-228600" fontAlgn="base">
              <a:buClr>
                <a:srgbClr val="F25C22"/>
              </a:buClr>
              <a:buFont typeface="System Font Regular"/>
              <a:buChar char="&gt;"/>
            </a:pPr>
            <a:r>
              <a:rPr lang="en-US" sz="1600" dirty="0">
                <a:latin typeface="Trebuchet MS" panose="020B0703020202090204" pitchFamily="34" charset="0"/>
              </a:rPr>
              <a:t>US Ignite</a:t>
            </a:r>
          </a:p>
          <a:p>
            <a:pPr marL="228600" indent="-228600" fontAlgn="base">
              <a:buClr>
                <a:srgbClr val="F25C22"/>
              </a:buClr>
              <a:buFont typeface="System Font Regular"/>
              <a:buChar char="&gt;"/>
            </a:pPr>
            <a:r>
              <a:rPr lang="en-US" sz="1600" dirty="0">
                <a:latin typeface="Trebuchet MS" panose="020B0703020202090204" pitchFamily="34" charset="0"/>
              </a:rPr>
              <a:t>6G Smart Networks and Services Industry Association</a:t>
            </a:r>
          </a:p>
        </p:txBody>
      </p:sp>
    </p:spTree>
    <p:extLst>
      <p:ext uri="{BB962C8B-B14F-4D97-AF65-F5344CB8AC3E}">
        <p14:creationId xmlns:p14="http://schemas.microsoft.com/office/powerpoint/2010/main" val="4149058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35BE-F429-688E-E776-26C43B3548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861292-C434-AB7C-C91F-9228CBBDC1D8}"/>
              </a:ext>
            </a:extLst>
          </p:cNvPr>
          <p:cNvSpPr txBox="1">
            <a:spLocks/>
          </p:cNvSpPr>
          <p:nvPr/>
        </p:nvSpPr>
        <p:spPr>
          <a:xfrm>
            <a:off x="457200"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Relevant Resource Documents</a:t>
            </a:r>
          </a:p>
        </p:txBody>
      </p:sp>
      <p:sp>
        <p:nvSpPr>
          <p:cNvPr id="5" name="Text Placeholder 3">
            <a:extLst>
              <a:ext uri="{FF2B5EF4-FFF2-40B4-BE49-F238E27FC236}">
                <a16:creationId xmlns:a16="http://schemas.microsoft.com/office/drawing/2014/main" id="{D1DFE508-D07C-4034-8E28-D38325B94CE9}"/>
              </a:ext>
            </a:extLst>
          </p:cNvPr>
          <p:cNvSpPr txBox="1">
            <a:spLocks/>
          </p:cNvSpPr>
          <p:nvPr/>
        </p:nvSpPr>
        <p:spPr>
          <a:xfrm>
            <a:off x="457199" y="1100564"/>
            <a:ext cx="9921719" cy="5510754"/>
          </a:xfrm>
          <a:prstGeom prst="rect">
            <a:avLst/>
          </a:prstGeom>
          <a:noFill/>
          <a:ln>
            <a:noFill/>
          </a:ln>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Trebuchet MS" panose="020B0603020202020204" pitchFamily="34" charset="0"/>
                <a:cs typeface="Segoe UI Light" panose="020B0502040204020203" pitchFamily="34" charset="0"/>
                <a:hlinkClick r:id="rId2"/>
              </a:rPr>
              <a:t>ANSI Essential Requirements</a:t>
            </a:r>
            <a:endParaRPr lang="en-US" sz="2400" dirty="0">
              <a:latin typeface="Trebuchet MS" panose="020B0603020202020204" pitchFamily="34" charset="0"/>
              <a:cs typeface="Segoe UI Light" panose="020B0502040204020203" pitchFamily="34" charset="0"/>
            </a:endParaRPr>
          </a:p>
          <a:p>
            <a:r>
              <a:rPr lang="en-US" altLang="en-US" sz="2400" dirty="0">
                <a:latin typeface="Trebuchet MS" panose="020B0603020202020204" pitchFamily="34" charset="0"/>
                <a:cs typeface="Segoe UI Light" panose="020B0502040204020203" pitchFamily="34" charset="0"/>
                <a:hlinkClick r:id="rId3"/>
              </a:rPr>
              <a:t>ATIS Issue Identification Form</a:t>
            </a:r>
            <a:endParaRPr lang="en-US" altLang="en-US" sz="2400" dirty="0">
              <a:latin typeface="Trebuchet MS" panose="020B0603020202020204" pitchFamily="34" charset="0"/>
              <a:cs typeface="Segoe UI Light" panose="020B0502040204020203" pitchFamily="34" charset="0"/>
            </a:endParaRPr>
          </a:p>
          <a:p>
            <a:r>
              <a:rPr lang="en-US" sz="2400" dirty="0">
                <a:latin typeface="Trebuchet MS" panose="020B0603020202020204" pitchFamily="34" charset="0"/>
                <a:cs typeface="Segoe UI Light" panose="020B0502040204020203" pitchFamily="34" charset="0"/>
                <a:hlinkClick r:id="rId4"/>
              </a:rPr>
              <a:t>ATIS Operating Procedures</a:t>
            </a:r>
            <a:endParaRPr lang="en-US" altLang="en-US" sz="2400" dirty="0">
              <a:latin typeface="Trebuchet MS" panose="020B0603020202020204" pitchFamily="34" charset="0"/>
              <a:cs typeface="Segoe UI Light" panose="020B0502040204020203" pitchFamily="34" charset="0"/>
            </a:endParaRPr>
          </a:p>
          <a:p>
            <a:r>
              <a:rPr lang="en-US" sz="2400" dirty="0">
                <a:latin typeface="Trebuchet MS" panose="020B0603020202020204" pitchFamily="34" charset="0"/>
                <a:cs typeface="Segoe UI Light" panose="020B0502040204020203" pitchFamily="34" charset="0"/>
                <a:hlinkClick r:id="rId5"/>
              </a:rPr>
              <a:t>ATIS Patent Assurances</a:t>
            </a:r>
            <a:endParaRPr lang="en-US" sz="2400" dirty="0">
              <a:latin typeface="Trebuchet MS" panose="020B0603020202020204" pitchFamily="34" charset="0"/>
              <a:cs typeface="Segoe UI Light" panose="020B0502040204020203" pitchFamily="34" charset="0"/>
            </a:endParaRPr>
          </a:p>
          <a:p>
            <a:r>
              <a:rPr lang="en-US" altLang="en-US" sz="2400" dirty="0">
                <a:latin typeface="Trebuchet MS" panose="020B0603020202020204" pitchFamily="34" charset="0"/>
                <a:cs typeface="Segoe UI Light" panose="020B0502040204020203" pitchFamily="34" charset="0"/>
                <a:hlinkClick r:id="rId6"/>
              </a:rPr>
              <a:t>ATIS Patent Disclosure and Assurance Form</a:t>
            </a:r>
            <a:endParaRPr lang="en-US" sz="2400" dirty="0">
              <a:latin typeface="Trebuchet MS" panose="020B0603020202020204" pitchFamily="34" charset="0"/>
              <a:cs typeface="Segoe UI Light" panose="020B0502040204020203" pitchFamily="34" charset="0"/>
              <a:hlinkClick r:id="rId5"/>
            </a:endParaRPr>
          </a:p>
          <a:p>
            <a:r>
              <a:rPr lang="en-US" sz="2400" dirty="0">
                <a:latin typeface="Trebuchet MS" panose="020B0603020202020204" pitchFamily="34" charset="0"/>
                <a:cs typeface="Segoe UI Light" panose="020B0502040204020203" pitchFamily="34" charset="0"/>
                <a:hlinkClick r:id="rId7"/>
              </a:rPr>
              <a:t>ATIS Policy on Compliance with U.S. Export Regulations</a:t>
            </a:r>
            <a:endParaRPr lang="en-US" sz="2400" dirty="0">
              <a:latin typeface="Trebuchet MS" panose="020B0603020202020204" pitchFamily="34" charset="0"/>
              <a:cs typeface="Segoe UI Light" panose="020B0502040204020203" pitchFamily="34" charset="0"/>
            </a:endParaRPr>
          </a:p>
          <a:p>
            <a:r>
              <a:rPr lang="en-US" altLang="en-US" sz="2400" dirty="0">
                <a:latin typeface="Trebuchet MS" panose="020B0603020202020204" pitchFamily="34" charset="0"/>
                <a:cs typeface="Segoe UI Light" panose="020B0502040204020203" pitchFamily="34" charset="0"/>
                <a:hlinkClick r:id="rId8"/>
              </a:rPr>
              <a:t>ATIS Whistleblower Policy</a:t>
            </a:r>
            <a:endParaRPr lang="en-US" altLang="en-US" sz="2400" dirty="0">
              <a:latin typeface="Trebuchet MS" panose="020B0603020202020204" pitchFamily="34" charset="0"/>
              <a:cs typeface="Segoe UI Light" panose="020B0502040204020203" pitchFamily="34" charset="0"/>
            </a:endParaRPr>
          </a:p>
          <a:p>
            <a:r>
              <a:rPr lang="en-US" altLang="en-US" sz="2400" dirty="0">
                <a:latin typeface="Trebuchet MS" panose="020B0603020202020204" pitchFamily="34" charset="0"/>
                <a:cs typeface="Segoe UI Light" panose="020B0502040204020203" pitchFamily="34" charset="0"/>
                <a:hlinkClick r:id="rId9"/>
              </a:rPr>
              <a:t>Guidelines for Engagement in ATIS Activities</a:t>
            </a:r>
            <a:endParaRPr lang="en-US" altLang="en-US" sz="2400" dirty="0">
              <a:latin typeface="Trebuchet MS" panose="020B0603020202020204" pitchFamily="34" charset="0"/>
              <a:cs typeface="Segoe UI Light" panose="020B0502040204020203" pitchFamily="34" charset="0"/>
            </a:endParaRPr>
          </a:p>
          <a:p>
            <a:r>
              <a:rPr lang="en-US" altLang="en-US" sz="2400" dirty="0">
                <a:latin typeface="Trebuchet MS" panose="020B0603020202020204" pitchFamily="34" charset="0"/>
                <a:cs typeface="Segoe UI Light" panose="020B0502040204020203" pitchFamily="34" charset="0"/>
                <a:hlinkClick r:id="rId10"/>
              </a:rPr>
              <a:t>Committee Resources</a:t>
            </a:r>
            <a:endParaRPr lang="en-US" altLang="en-US" sz="2400" dirty="0">
              <a:latin typeface="Trebuchet MS" panose="020B0603020202020204" pitchFamily="34" charset="0"/>
              <a:cs typeface="Segoe UI Light" panose="020B0502040204020203" pitchFamily="34" charset="0"/>
            </a:endParaRPr>
          </a:p>
          <a:p>
            <a:pPr marL="0" indent="0">
              <a:buNone/>
            </a:pPr>
            <a:endParaRPr lang="en-US" altLang="en-US" sz="2400" dirty="0">
              <a:latin typeface="Trebuchet MS" panose="020B0603020202020204" pitchFamily="34" charset="0"/>
              <a:cs typeface="Segoe UI Light" panose="020B0502040204020203" pitchFamily="34" charset="0"/>
            </a:endParaRPr>
          </a:p>
          <a:p>
            <a:pPr marL="0" indent="0" fontAlgn="base">
              <a:spcBef>
                <a:spcPts val="0"/>
              </a:spcBef>
              <a:buNone/>
            </a:pPr>
            <a:endParaRPr lang="en-US" sz="1400" dirty="0">
              <a:latin typeface="Trebuchet MS" panose="020B0603020202020204" pitchFamily="34" charset="0"/>
              <a:cs typeface="Segoe UI Light" panose="020B0502040204020203" pitchFamily="34" charset="0"/>
            </a:endParaRPr>
          </a:p>
        </p:txBody>
      </p:sp>
    </p:spTree>
    <p:extLst>
      <p:ext uri="{BB962C8B-B14F-4D97-AF65-F5344CB8AC3E}">
        <p14:creationId xmlns:p14="http://schemas.microsoft.com/office/powerpoint/2010/main" val="2765066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27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C1B13-CB34-D2B5-8175-2A2CD4CA97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9BFD20-A428-0FCA-64A9-BDC33C129974}"/>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a:t>
            </a:r>
          </a:p>
        </p:txBody>
      </p:sp>
      <p:sp>
        <p:nvSpPr>
          <p:cNvPr id="3" name="Text Placeholder 2">
            <a:extLst>
              <a:ext uri="{FF2B5EF4-FFF2-40B4-BE49-F238E27FC236}">
                <a16:creationId xmlns:a16="http://schemas.microsoft.com/office/drawing/2014/main" id="{64440D52-B176-9929-31F5-814A1785EAE7}"/>
              </a:ext>
            </a:extLst>
          </p:cNvPr>
          <p:cNvSpPr txBox="1">
            <a:spLocks/>
          </p:cNvSpPr>
          <p:nvPr/>
        </p:nvSpPr>
        <p:spPr>
          <a:xfrm>
            <a:off x="457199" y="1134533"/>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b="0" dirty="0">
                <a:latin typeface="Trebuchet MS" panose="020B0703020202090204" pitchFamily="34" charset="0"/>
              </a:rPr>
              <a:t>ATIS’ </a:t>
            </a:r>
            <a:r>
              <a:rPr lang="en-US" sz="2400" b="0" dirty="0">
                <a:latin typeface="Trebuchet MS" panose="020B0703020202090204" pitchFamily="34" charset="0"/>
                <a:hlinkClick r:id="rId2"/>
              </a:rPr>
              <a:t>Operating Procedures (OP) </a:t>
            </a:r>
            <a:r>
              <a:rPr lang="en-US" sz="2400" b="0" dirty="0">
                <a:latin typeface="Trebuchet MS" panose="020B0703020202090204" pitchFamily="34" charset="0"/>
              </a:rPr>
              <a:t>are based on the principles of openness, equity and due process. </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These procedures were last updated in April 2024.</a:t>
            </a:r>
          </a:p>
          <a:p>
            <a:pPr>
              <a:lnSpc>
                <a:spcPct val="100000"/>
              </a:lnSpc>
              <a:spcBef>
                <a:spcPct val="0"/>
              </a:spcBef>
              <a:spcAft>
                <a:spcPts val="600"/>
              </a:spcAft>
              <a:buClr>
                <a:schemeClr val="accent2"/>
              </a:buClr>
              <a:buSzPct val="75000"/>
            </a:pPr>
            <a:r>
              <a:rPr lang="en-US" sz="2400" b="0" dirty="0">
                <a:latin typeface="Trebuchet MS" panose="020B0703020202090204" pitchFamily="34" charset="0"/>
              </a:rPr>
              <a:t>ATIS procedures for the development of American National Standards (ANS) must comply with American National Standards (ANSI) Essential Requirements.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ATIS procedures specific to the development of ANS can be found in Appendix A of the ATIS OP.</a:t>
            </a:r>
          </a:p>
          <a:p>
            <a:pPr>
              <a:lnSpc>
                <a:spcPct val="100000"/>
              </a:lnSpc>
              <a:spcBef>
                <a:spcPct val="0"/>
              </a:spcBef>
              <a:spcAft>
                <a:spcPts val="600"/>
              </a:spcAft>
              <a:buClr>
                <a:schemeClr val="accent2"/>
              </a:buClr>
              <a:buSzPct val="75000"/>
            </a:pPr>
            <a:r>
              <a:rPr lang="en-US" sz="2400" b="0" dirty="0">
                <a:latin typeface="Trebuchet MS" panose="020B0703020202090204" pitchFamily="34" charset="0"/>
              </a:rPr>
              <a:t>This presentation does not provide an overview of all procedures but focuses on key procedures and questions that have arisen.</a:t>
            </a:r>
          </a:p>
        </p:txBody>
      </p:sp>
    </p:spTree>
    <p:extLst>
      <p:ext uri="{BB962C8B-B14F-4D97-AF65-F5344CB8AC3E}">
        <p14:creationId xmlns:p14="http://schemas.microsoft.com/office/powerpoint/2010/main" val="1705462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C1CD8-DFBC-D260-2A40-1A3496BC7D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FE682E-386E-1547-1CCD-E4921F154C56}"/>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Participation</a:t>
            </a:r>
          </a:p>
        </p:txBody>
      </p:sp>
      <p:sp>
        <p:nvSpPr>
          <p:cNvPr id="3" name="Text Placeholder 2">
            <a:extLst>
              <a:ext uri="{FF2B5EF4-FFF2-40B4-BE49-F238E27FC236}">
                <a16:creationId xmlns:a16="http://schemas.microsoft.com/office/drawing/2014/main" id="{067CE11D-A840-688E-FBF9-55AB35C13B20}"/>
              </a:ext>
            </a:extLst>
          </p:cNvPr>
          <p:cNvSpPr txBox="1">
            <a:spLocks/>
          </p:cNvSpPr>
          <p:nvPr/>
        </p:nvSpPr>
        <p:spPr>
          <a:xfrm>
            <a:off x="457199" y="1134533"/>
            <a:ext cx="11277601" cy="5130801"/>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latin typeface="Trebuchet MS" panose="020B0703020202090204" pitchFamily="34" charset="0"/>
              </a:rPr>
              <a:t>Section 2 explains how organizations may participate in ATIS Forums.</a:t>
            </a:r>
            <a:endParaRPr lang="en-US" sz="2400" b="0" dirty="0">
              <a:latin typeface="Trebuchet MS" panose="020B0703020202090204" pitchFamily="34" charset="0"/>
            </a:endParaRP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Forum members may participate as either “Voting Members” or “Observers.”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Voting Members have the right to take part in the activities of the Forum, participate in the consensus process and cast ballots/votes.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Observers can express views but may not: </a:t>
            </a:r>
          </a:p>
          <a:p>
            <a:pPr lvl="2">
              <a:lnSpc>
                <a:spcPct val="100000"/>
              </a:lnSpc>
              <a:spcBef>
                <a:spcPct val="0"/>
              </a:spcBef>
              <a:spcAft>
                <a:spcPts val="600"/>
              </a:spcAft>
              <a:buClr>
                <a:schemeClr val="accent2"/>
              </a:buClr>
              <a:buSzPct val="75000"/>
            </a:pPr>
            <a:r>
              <a:rPr lang="en-US" b="0" dirty="0">
                <a:latin typeface="Trebuchet MS" panose="020B0703020202090204" pitchFamily="34" charset="0"/>
              </a:rPr>
              <a:t>1) cast ballots or otherwise vote during any Forum voting process; or </a:t>
            </a:r>
          </a:p>
          <a:p>
            <a:pPr lvl="2">
              <a:lnSpc>
                <a:spcPct val="100000"/>
              </a:lnSpc>
              <a:spcBef>
                <a:spcPct val="0"/>
              </a:spcBef>
              <a:spcAft>
                <a:spcPts val="600"/>
              </a:spcAft>
              <a:buClr>
                <a:schemeClr val="accent2"/>
              </a:buClr>
              <a:buSzPct val="75000"/>
            </a:pPr>
            <a:r>
              <a:rPr lang="en-US" b="0" dirty="0">
                <a:latin typeface="Trebuchet MS" panose="020B0703020202090204" pitchFamily="34" charset="0"/>
              </a:rPr>
              <a:t>2) serve in leadership positions.</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An Observer may choose to participate as a Voting Member by providing written notice to ATIS Staff.</a:t>
            </a:r>
          </a:p>
          <a:p>
            <a:pPr>
              <a:lnSpc>
                <a:spcPct val="100000"/>
              </a:lnSpc>
              <a:spcBef>
                <a:spcPct val="0"/>
              </a:spcBef>
              <a:spcAft>
                <a:spcPts val="600"/>
              </a:spcAft>
              <a:buClr>
                <a:schemeClr val="accent2"/>
              </a:buClr>
              <a:buSzPct val="75000"/>
            </a:pPr>
            <a:r>
              <a:rPr lang="en-US" sz="2400" dirty="0">
                <a:latin typeface="Trebuchet MS" panose="020B0703020202090204" pitchFamily="34" charset="0"/>
              </a:rPr>
              <a:t>Section 8.3 notes that Forum leadership may invite industry SMEs to attend specific meetings; the invited SME may not participate in consensus decision making or voting.</a:t>
            </a:r>
          </a:p>
          <a:p>
            <a:pPr>
              <a:lnSpc>
                <a:spcPct val="100000"/>
              </a:lnSpc>
              <a:spcBef>
                <a:spcPct val="0"/>
              </a:spcBef>
              <a:spcAft>
                <a:spcPts val="600"/>
              </a:spcAft>
              <a:buClr>
                <a:schemeClr val="accent2"/>
              </a:buClr>
              <a:buSzPct val="75000"/>
            </a:pPr>
            <a:r>
              <a:rPr lang="en-US" sz="2400" b="0" dirty="0">
                <a:latin typeface="Trebuchet MS" panose="020B0703020202090204" pitchFamily="34" charset="0"/>
              </a:rPr>
              <a:t>TOPS Council and Innovation Agenda work programs may have different participation structures.</a:t>
            </a:r>
          </a:p>
        </p:txBody>
      </p:sp>
    </p:spTree>
    <p:extLst>
      <p:ext uri="{BB962C8B-B14F-4D97-AF65-F5344CB8AC3E}">
        <p14:creationId xmlns:p14="http://schemas.microsoft.com/office/powerpoint/2010/main" val="164267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2E5A7-D480-D4C3-30FE-FACE8B8182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9773C47-66E7-27AB-3A27-C9FC0BEAF3C2}"/>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Participation </a:t>
            </a:r>
            <a:r>
              <a:rPr lang="en-US" sz="24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(cont’d)</a:t>
            </a:r>
          </a:p>
        </p:txBody>
      </p:sp>
      <p:sp>
        <p:nvSpPr>
          <p:cNvPr id="3" name="Text Placeholder 2">
            <a:extLst>
              <a:ext uri="{FF2B5EF4-FFF2-40B4-BE49-F238E27FC236}">
                <a16:creationId xmlns:a16="http://schemas.microsoft.com/office/drawing/2014/main" id="{4D3191FA-1EC1-45C5-BEE6-C02391B1A8CE}"/>
              </a:ext>
            </a:extLst>
          </p:cNvPr>
          <p:cNvSpPr txBox="1">
            <a:spLocks/>
          </p:cNvSpPr>
          <p:nvPr/>
        </p:nvSpPr>
        <p:spPr>
          <a:xfrm>
            <a:off x="457199" y="1134533"/>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latin typeface="Trebuchet MS" panose="020B0703020202090204" pitchFamily="34" charset="0"/>
              </a:rPr>
              <a:t>Appendix B to the OP explains that a Voting Member that fails to cast a vote in three (3) consecutive letter ballots from the same Forum will receive a written warning; if the member fails to submit a vote on the next ballot, the member will be re-designated as an Observer.</a:t>
            </a:r>
          </a:p>
          <a:p>
            <a:pPr lvl="1">
              <a:lnSpc>
                <a:spcPct val="100000"/>
              </a:lnSpc>
              <a:spcBef>
                <a:spcPct val="0"/>
              </a:spcBef>
              <a:spcAft>
                <a:spcPts val="600"/>
              </a:spcAft>
              <a:buClr>
                <a:schemeClr val="accent2"/>
              </a:buClr>
              <a:buSzPct val="75000"/>
            </a:pPr>
            <a:r>
              <a:rPr lang="en-US" b="0" dirty="0">
                <a:latin typeface="Trebuchet MS" panose="020B0703020202090204" pitchFamily="34" charset="0"/>
              </a:rPr>
              <a:t>The cast of a vote to abstain and/or the failure to cast a Letter Ballot on a “default ballot” are not considered under the Letter Ballot Requirements.</a:t>
            </a:r>
          </a:p>
          <a:p>
            <a:pPr lvl="1">
              <a:lnSpc>
                <a:spcPct val="100000"/>
              </a:lnSpc>
              <a:spcBef>
                <a:spcPct val="0"/>
              </a:spcBef>
              <a:spcAft>
                <a:spcPts val="600"/>
              </a:spcAft>
              <a:buClr>
                <a:schemeClr val="accent2"/>
              </a:buClr>
              <a:buSzPct val="75000"/>
            </a:pPr>
            <a:r>
              <a:rPr lang="en-US" b="0" dirty="0">
                <a:latin typeface="Trebuchet MS" panose="020B0703020202090204" pitchFamily="34" charset="0"/>
              </a:rPr>
              <a:t>A Voting Member’s failure to comply with the Letter Ballot Requirements may be excused when warranted (based upon a written explanation of the circumstances).</a:t>
            </a:r>
          </a:p>
        </p:txBody>
      </p:sp>
    </p:spTree>
    <p:extLst>
      <p:ext uri="{BB962C8B-B14F-4D97-AF65-F5344CB8AC3E}">
        <p14:creationId xmlns:p14="http://schemas.microsoft.com/office/powerpoint/2010/main" val="1527737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F7179-4976-87A7-C245-2219A3BE67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C38CB7B-A5FD-A2F1-7770-7D0201291C3C}"/>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Issue Process</a:t>
            </a:r>
          </a:p>
        </p:txBody>
      </p:sp>
      <p:sp>
        <p:nvSpPr>
          <p:cNvPr id="3" name="Text Placeholder 2">
            <a:extLst>
              <a:ext uri="{FF2B5EF4-FFF2-40B4-BE49-F238E27FC236}">
                <a16:creationId xmlns:a16="http://schemas.microsoft.com/office/drawing/2014/main" id="{CAA36A6B-23F9-B417-FEEC-F8532AE9A562}"/>
              </a:ext>
            </a:extLst>
          </p:cNvPr>
          <p:cNvSpPr txBox="1">
            <a:spLocks/>
          </p:cNvSpPr>
          <p:nvPr/>
        </p:nvSpPr>
        <p:spPr>
          <a:xfrm>
            <a:off x="457199" y="1134533"/>
            <a:ext cx="11277601" cy="5130801"/>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latin typeface="Trebuchet MS" panose="020B0703020202090204" pitchFamily="34" charset="0"/>
              </a:rPr>
              <a:t>Section 5 defines the process by which a matter by which work is initiated and progressed.</a:t>
            </a:r>
          </a:p>
          <a:p>
            <a:pPr lvl="1">
              <a:lnSpc>
                <a:spcPct val="100000"/>
              </a:lnSpc>
              <a:spcBef>
                <a:spcPct val="0"/>
              </a:spcBef>
              <a:spcAft>
                <a:spcPts val="600"/>
              </a:spcAft>
              <a:buClr>
                <a:schemeClr val="accent2"/>
              </a:buClr>
              <a:buSzPct val="75000"/>
            </a:pPr>
            <a:r>
              <a:rPr lang="en-US" sz="2000" b="0" dirty="0">
                <a:latin typeface="Trebuchet MS" panose="020B0703020202090204" pitchFamily="34" charset="0"/>
              </a:rPr>
              <a:t>The process generally begins with the submission of an ATIS Issue Identification Form.</a:t>
            </a:r>
          </a:p>
          <a:p>
            <a:pPr lvl="1">
              <a:lnSpc>
                <a:spcPct val="100000"/>
              </a:lnSpc>
              <a:spcBef>
                <a:spcPct val="0"/>
              </a:spcBef>
              <a:spcAft>
                <a:spcPts val="600"/>
              </a:spcAft>
              <a:buClr>
                <a:schemeClr val="accent2"/>
              </a:buClr>
              <a:buSzPct val="75000"/>
            </a:pPr>
            <a:r>
              <a:rPr lang="en-US" sz="2000" b="0" dirty="0">
                <a:latin typeface="Trebuchet MS" panose="020B0703020202090204" pitchFamily="34" charset="0"/>
              </a:rPr>
              <a:t>Once submitted, the appropriate Forum will determine whether to accept the Issue based on the following criteria:</a:t>
            </a:r>
          </a:p>
          <a:p>
            <a:pPr lvl="2">
              <a:lnSpc>
                <a:spcPct val="100000"/>
              </a:lnSpc>
              <a:spcBef>
                <a:spcPct val="0"/>
              </a:spcBef>
              <a:spcAft>
                <a:spcPts val="600"/>
              </a:spcAft>
              <a:buClr>
                <a:schemeClr val="accent2"/>
              </a:buClr>
              <a:buSzPct val="75000"/>
            </a:pPr>
            <a:r>
              <a:rPr lang="en-US" sz="1800" b="0" dirty="0">
                <a:latin typeface="Trebuchet MS" panose="020B0703020202090204" pitchFamily="34" charset="0"/>
              </a:rPr>
              <a:t>The Issue is clearly defined;</a:t>
            </a:r>
          </a:p>
          <a:p>
            <a:pPr lvl="2">
              <a:lnSpc>
                <a:spcPct val="100000"/>
              </a:lnSpc>
              <a:spcBef>
                <a:spcPct val="0"/>
              </a:spcBef>
              <a:spcAft>
                <a:spcPts val="600"/>
              </a:spcAft>
              <a:buClr>
                <a:schemeClr val="accent2"/>
              </a:buClr>
              <a:buSzPct val="75000"/>
            </a:pPr>
            <a:r>
              <a:rPr lang="en-US" sz="1800" b="0" dirty="0">
                <a:latin typeface="Trebuchet MS" panose="020B0703020202090204" pitchFamily="34" charset="0"/>
              </a:rPr>
              <a:t>The Issue is within the scope of the Forum; and</a:t>
            </a:r>
          </a:p>
          <a:p>
            <a:pPr lvl="2">
              <a:lnSpc>
                <a:spcPct val="100000"/>
              </a:lnSpc>
              <a:spcBef>
                <a:spcPct val="0"/>
              </a:spcBef>
              <a:spcAft>
                <a:spcPts val="600"/>
              </a:spcAft>
              <a:buClr>
                <a:schemeClr val="accent2"/>
              </a:buClr>
              <a:buSzPct val="75000"/>
            </a:pPr>
            <a:r>
              <a:rPr lang="en-US" sz="1800" b="0" dirty="0">
                <a:latin typeface="Trebuchet MS" panose="020B0703020202090204" pitchFamily="34" charset="0"/>
              </a:rPr>
              <a:t>There is a clearly defined business need and there is no existing solution that can effectively meet that need.</a:t>
            </a:r>
          </a:p>
          <a:p>
            <a:pPr lvl="1">
              <a:lnSpc>
                <a:spcPct val="100000"/>
              </a:lnSpc>
              <a:spcBef>
                <a:spcPct val="0"/>
              </a:spcBef>
              <a:spcAft>
                <a:spcPts val="600"/>
              </a:spcAft>
              <a:buClr>
                <a:schemeClr val="accent2"/>
              </a:buClr>
              <a:buSzPct val="75000"/>
            </a:pPr>
            <a:r>
              <a:rPr lang="en-US" sz="2000" b="0" dirty="0">
                <a:latin typeface="Trebuchet MS" panose="020B0703020202090204" pitchFamily="34" charset="0"/>
              </a:rPr>
              <a:t>Once accepted, an Issue is placed in Active Status.</a:t>
            </a:r>
          </a:p>
          <a:p>
            <a:pPr lvl="1">
              <a:lnSpc>
                <a:spcPct val="100000"/>
              </a:lnSpc>
              <a:spcBef>
                <a:spcPct val="0"/>
              </a:spcBef>
              <a:spcAft>
                <a:spcPts val="600"/>
              </a:spcAft>
              <a:buClr>
                <a:schemeClr val="accent2"/>
              </a:buClr>
              <a:buSzPct val="75000"/>
            </a:pPr>
            <a:r>
              <a:rPr lang="en-US" sz="2000" b="0" dirty="0">
                <a:latin typeface="Trebuchet MS" panose="020B0703020202090204" pitchFamily="34" charset="0"/>
              </a:rPr>
              <a:t>Once a consensus resolution has been reached, an Issue is placed in Initial Closure.</a:t>
            </a:r>
          </a:p>
          <a:p>
            <a:pPr lvl="1">
              <a:lnSpc>
                <a:spcPct val="100000"/>
              </a:lnSpc>
              <a:spcBef>
                <a:spcPct val="0"/>
              </a:spcBef>
              <a:spcAft>
                <a:spcPts val="600"/>
              </a:spcAft>
              <a:buClr>
                <a:schemeClr val="accent2"/>
              </a:buClr>
              <a:buSzPct val="75000"/>
            </a:pPr>
            <a:r>
              <a:rPr lang="en-US" sz="2000" b="0" dirty="0">
                <a:latin typeface="Trebuchet MS" panose="020B0703020202090204" pitchFamily="34" charset="0"/>
              </a:rPr>
              <a:t>Once an Issue has been resolved, an Issue is placed in Final Closure.</a:t>
            </a:r>
          </a:p>
          <a:p>
            <a:pPr>
              <a:lnSpc>
                <a:spcPct val="100000"/>
              </a:lnSpc>
              <a:spcBef>
                <a:spcPct val="0"/>
              </a:spcBef>
              <a:spcAft>
                <a:spcPts val="600"/>
              </a:spcAft>
              <a:buClr>
                <a:schemeClr val="accent2"/>
              </a:buClr>
              <a:buSzPct val="75000"/>
            </a:pPr>
            <a:r>
              <a:rPr lang="en-US" sz="2600" b="0" dirty="0">
                <a:latin typeface="Trebuchet MS" panose="020B0703020202090204" pitchFamily="34" charset="0"/>
              </a:rPr>
              <a:t>TOPS Council and Innovation Agenda work may use different work processes.</a:t>
            </a:r>
          </a:p>
        </p:txBody>
      </p:sp>
    </p:spTree>
    <p:extLst>
      <p:ext uri="{BB962C8B-B14F-4D97-AF65-F5344CB8AC3E}">
        <p14:creationId xmlns:p14="http://schemas.microsoft.com/office/powerpoint/2010/main" val="407283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3C79C-EA69-11EB-2217-319FA3F674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F8917E-6BAD-3E2A-0277-BA75E61CA88D}"/>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Issue Process </a:t>
            </a:r>
            <a:r>
              <a:rPr lang="en-US" sz="24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(cont’d)</a:t>
            </a:r>
          </a:p>
        </p:txBody>
      </p:sp>
      <p:sp>
        <p:nvSpPr>
          <p:cNvPr id="3" name="Text Placeholder 2">
            <a:extLst>
              <a:ext uri="{FF2B5EF4-FFF2-40B4-BE49-F238E27FC236}">
                <a16:creationId xmlns:a16="http://schemas.microsoft.com/office/drawing/2014/main" id="{EBC96525-E65A-D6AA-ABB9-FA438A02841C}"/>
              </a:ext>
            </a:extLst>
          </p:cNvPr>
          <p:cNvSpPr txBox="1">
            <a:spLocks/>
          </p:cNvSpPr>
          <p:nvPr/>
        </p:nvSpPr>
        <p:spPr>
          <a:xfrm>
            <a:off x="457199" y="1134533"/>
            <a:ext cx="11277601" cy="5130801"/>
          </a:xfrm>
          <a:prstGeom prst="rect">
            <a:avLst/>
          </a:prstGeom>
        </p:spPr>
        <p:txBody>
          <a:bodyPr>
            <a:normAutofit/>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600"/>
              </a:spcAft>
              <a:buClr>
                <a:schemeClr val="accent2"/>
              </a:buClr>
              <a:buSzPct val="75000"/>
            </a:pPr>
            <a:r>
              <a:rPr lang="en-US" sz="2400" dirty="0">
                <a:latin typeface="Trebuchet MS" panose="020B0703020202090204" pitchFamily="34" charset="0"/>
              </a:rPr>
              <a:t>It is possible that the industry will be unable to reach consensus on an Issue</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If no industry agreement can be reached after a concerted effort, Section 5.3.8 explains that the ATIS Issue Identification Form should document that the Forum could not agree on the resolution and state the alternative viewpoints with the pros and cons of each. </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In this situation, work on the Issue will be terminated and the Issue status will be categorized as “No Industry Agreement.” </a:t>
            </a:r>
          </a:p>
          <a:p>
            <a:pPr lvl="1">
              <a:lnSpc>
                <a:spcPct val="100000"/>
              </a:lnSpc>
              <a:spcBef>
                <a:spcPct val="0"/>
              </a:spcBef>
              <a:spcAft>
                <a:spcPts val="600"/>
              </a:spcAft>
              <a:buClr>
                <a:schemeClr val="accent2"/>
              </a:buClr>
              <a:buSzPct val="75000"/>
            </a:pPr>
            <a:r>
              <a:rPr lang="en-US" sz="2200" b="0" dirty="0">
                <a:latin typeface="Trebuchet MS" panose="020B0703020202090204" pitchFamily="34" charset="0"/>
              </a:rPr>
              <a:t>A resolution of “No Industry Agreement” does not mean the process failed.</a:t>
            </a:r>
          </a:p>
          <a:p>
            <a:pPr lvl="1">
              <a:lnSpc>
                <a:spcPct val="100000"/>
              </a:lnSpc>
              <a:spcBef>
                <a:spcPct val="0"/>
              </a:spcBef>
              <a:spcAft>
                <a:spcPts val="600"/>
              </a:spcAft>
              <a:buClr>
                <a:schemeClr val="accent2"/>
              </a:buClr>
              <a:buSzPct val="75000"/>
            </a:pPr>
            <a:endParaRPr lang="en-US" sz="2200" b="0" dirty="0">
              <a:latin typeface="Trebuchet MS" panose="020B0703020202090204" pitchFamily="34" charset="0"/>
            </a:endParaRPr>
          </a:p>
        </p:txBody>
      </p:sp>
    </p:spTree>
    <p:extLst>
      <p:ext uri="{BB962C8B-B14F-4D97-AF65-F5344CB8AC3E}">
        <p14:creationId xmlns:p14="http://schemas.microsoft.com/office/powerpoint/2010/main" val="3315028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82D0-EB56-280E-175B-C1162AFBC2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37AAFD-E0E0-778B-959F-AB4BED2B65BA}"/>
              </a:ext>
            </a:extLst>
          </p:cNvPr>
          <p:cNvSpPr txBox="1">
            <a:spLocks/>
          </p:cNvSpPr>
          <p:nvPr/>
        </p:nvSpPr>
        <p:spPr>
          <a:xfrm>
            <a:off x="457199" y="457200"/>
            <a:ext cx="11277601" cy="812800"/>
          </a:xfrm>
          <a:prstGeom prst="rect">
            <a:avLst/>
          </a:prstGeom>
        </p:spPr>
        <p:txBody>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solidFill>
                  <a:srgbClr val="00529B"/>
                </a:solidFill>
                <a:latin typeface="Trebuchet MS" panose="020B0703020202090204" pitchFamily="34" charset="0"/>
                <a:ea typeface="Roboto Light" panose="02000000000000000000" pitchFamily="2" charset="0"/>
                <a:cs typeface="Roboto Light" panose="02000000000000000000" pitchFamily="2" charset="0"/>
              </a:rPr>
              <a:t>ATIS Operating Procedures – Deliverables</a:t>
            </a:r>
          </a:p>
        </p:txBody>
      </p:sp>
      <p:sp>
        <p:nvSpPr>
          <p:cNvPr id="3" name="Text Placeholder 2">
            <a:extLst>
              <a:ext uri="{FF2B5EF4-FFF2-40B4-BE49-F238E27FC236}">
                <a16:creationId xmlns:a16="http://schemas.microsoft.com/office/drawing/2014/main" id="{0B067059-A142-8F07-0277-286BB55400FB}"/>
              </a:ext>
            </a:extLst>
          </p:cNvPr>
          <p:cNvSpPr txBox="1">
            <a:spLocks/>
          </p:cNvSpPr>
          <p:nvPr/>
        </p:nvSpPr>
        <p:spPr>
          <a:xfrm>
            <a:off x="457199" y="1134533"/>
            <a:ext cx="11277601" cy="513080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rgbClr val="F25C22"/>
              </a:buClr>
              <a:buFont typeface="System Font Regular"/>
              <a:buChar char="&gt;"/>
              <a:defRPr sz="2800" b="1"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rgbClr val="F25C22"/>
              </a:buClr>
              <a:buFont typeface="System Font Regular"/>
              <a:buChar char="&gt;"/>
              <a:defRPr sz="2400" b="1"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rgbClr val="F25C22"/>
              </a:buClr>
              <a:buFont typeface="System Font Regular"/>
              <a:buChar char="&gt;"/>
              <a:defRPr sz="2000" b="1"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rgbClr val="F25C22"/>
              </a:buClr>
              <a:buFont typeface="System Font Regular"/>
              <a:buChar char="&gt;"/>
              <a:defRPr sz="1800" b="1"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spcAft>
                <a:spcPts val="600"/>
              </a:spcAft>
              <a:buClr>
                <a:schemeClr val="accent2"/>
              </a:buClr>
              <a:buSzPct val="75000"/>
            </a:pPr>
            <a:r>
              <a:rPr lang="en-US" dirty="0">
                <a:latin typeface="Trebuchet MS" panose="020B0703020202090204" pitchFamily="34" charset="0"/>
              </a:rPr>
              <a:t>Section 6 provides additional details about ATIS deliverables.</a:t>
            </a:r>
          </a:p>
          <a:p>
            <a:pPr lvl="1">
              <a:lnSpc>
                <a:spcPct val="110000"/>
              </a:lnSpc>
              <a:spcBef>
                <a:spcPct val="0"/>
              </a:spcBef>
              <a:spcAft>
                <a:spcPts val="600"/>
              </a:spcAft>
              <a:buClr>
                <a:schemeClr val="accent2"/>
              </a:buClr>
              <a:buSzPct val="75000"/>
            </a:pPr>
            <a:r>
              <a:rPr lang="en-US" b="0" dirty="0">
                <a:latin typeface="Trebuchet MS" panose="020B0703020202090204" pitchFamily="34" charset="0"/>
              </a:rPr>
              <a:t>An “ATIS Standard” is developed by an ATIS Forum to define a technical or operational solution for voluntary industry implementation – all ATIS forum deliverables are referred to as Standards.</a:t>
            </a:r>
          </a:p>
          <a:p>
            <a:pPr lvl="1">
              <a:lnSpc>
                <a:spcPct val="110000"/>
              </a:lnSpc>
              <a:spcBef>
                <a:spcPct val="0"/>
              </a:spcBef>
              <a:spcAft>
                <a:spcPts val="600"/>
              </a:spcAft>
              <a:buClr>
                <a:schemeClr val="accent2"/>
              </a:buClr>
              <a:buSzPct val="75000"/>
            </a:pPr>
            <a:r>
              <a:rPr lang="en-US" b="0" dirty="0">
                <a:latin typeface="Trebuchet MS" panose="020B0703020202090204" pitchFamily="34" charset="0"/>
              </a:rPr>
              <a:t>An “ATIS Standard” could take the form of a(n):</a:t>
            </a:r>
          </a:p>
          <a:p>
            <a:pPr lvl="2">
              <a:lnSpc>
                <a:spcPct val="110000"/>
              </a:lnSpc>
              <a:spcBef>
                <a:spcPct val="0"/>
              </a:spcBef>
              <a:spcAft>
                <a:spcPts val="600"/>
              </a:spcAft>
              <a:buClr>
                <a:schemeClr val="accent2"/>
              </a:buClr>
              <a:buSzPct val="75000"/>
            </a:pPr>
            <a:r>
              <a:rPr lang="en-US" b="0" dirty="0">
                <a:latin typeface="Trebuchet MS" panose="020B0703020202090204" pitchFamily="34" charset="0"/>
              </a:rPr>
              <a:t>American National Standard 		&gt;Industry Guideline</a:t>
            </a:r>
          </a:p>
          <a:p>
            <a:pPr lvl="2">
              <a:lnSpc>
                <a:spcPct val="110000"/>
              </a:lnSpc>
              <a:spcBef>
                <a:spcPct val="0"/>
              </a:spcBef>
              <a:spcAft>
                <a:spcPts val="600"/>
              </a:spcAft>
              <a:buClr>
                <a:schemeClr val="accent2"/>
              </a:buClr>
              <a:buSzPct val="75000"/>
            </a:pPr>
            <a:r>
              <a:rPr lang="en-US" b="0" dirty="0">
                <a:latin typeface="Trebuchet MS" panose="020B0703020202090204" pitchFamily="34" charset="0"/>
              </a:rPr>
              <a:t>Technical Requirement 		&gt;White Paper</a:t>
            </a:r>
          </a:p>
          <a:p>
            <a:pPr lvl="2">
              <a:lnSpc>
                <a:spcPct val="110000"/>
              </a:lnSpc>
              <a:spcBef>
                <a:spcPct val="0"/>
              </a:spcBef>
              <a:spcAft>
                <a:spcPts val="600"/>
              </a:spcAft>
              <a:buClr>
                <a:schemeClr val="accent2"/>
              </a:buClr>
              <a:buSzPct val="75000"/>
            </a:pPr>
            <a:r>
              <a:rPr lang="en-US" b="0" dirty="0">
                <a:latin typeface="Trebuchet MS" panose="020B0703020202090204" pitchFamily="34" charset="0"/>
              </a:rPr>
              <a:t>Technical Report			&gt;Standard</a:t>
            </a:r>
          </a:p>
          <a:p>
            <a:pPr lvl="1">
              <a:lnSpc>
                <a:spcPct val="110000"/>
              </a:lnSpc>
              <a:spcBef>
                <a:spcPct val="0"/>
              </a:spcBef>
              <a:spcAft>
                <a:spcPts val="600"/>
              </a:spcAft>
              <a:buClr>
                <a:schemeClr val="accent2"/>
              </a:buClr>
              <a:buSzPct val="75000"/>
            </a:pPr>
            <a:r>
              <a:rPr lang="en-US" dirty="0">
                <a:latin typeface="Trebuchet MS" panose="020B0703020202090204" pitchFamily="34" charset="0"/>
              </a:rPr>
              <a:t>Section 6.3 provides that an ATIS Forum may decide to develop a “standard for trial use” for a period of time not to exceed 18 months (</a:t>
            </a:r>
            <a:r>
              <a:rPr lang="en-US" u="sng" dirty="0">
                <a:latin typeface="Trebuchet MS" panose="020B0703020202090204" pitchFamily="34" charset="0"/>
              </a:rPr>
              <a:t>may not be ANS)</a:t>
            </a:r>
            <a:r>
              <a:rPr lang="en-US" dirty="0">
                <a:latin typeface="Trebuchet MS" panose="020B0703020202090204" pitchFamily="34" charset="0"/>
              </a:rPr>
              <a:t>.</a:t>
            </a:r>
          </a:p>
          <a:p>
            <a:pPr lvl="2">
              <a:lnSpc>
                <a:spcPct val="110000"/>
              </a:lnSpc>
              <a:spcBef>
                <a:spcPct val="0"/>
              </a:spcBef>
              <a:spcAft>
                <a:spcPts val="600"/>
              </a:spcAft>
              <a:buClr>
                <a:schemeClr val="accent2"/>
              </a:buClr>
              <a:buSzPct val="75000"/>
            </a:pPr>
            <a:r>
              <a:rPr lang="en-US" b="0" dirty="0">
                <a:latin typeface="Trebuchet MS" panose="020B0703020202090204" pitchFamily="34" charset="0"/>
              </a:rPr>
              <a:t>Prior to the expiration date of the standard for trial use, the Forum must determine whether to process the document as a full-fledged ATIS Standard or withdraw the document.</a:t>
            </a:r>
          </a:p>
        </p:txBody>
      </p:sp>
    </p:spTree>
    <p:extLst>
      <p:ext uri="{BB962C8B-B14F-4D97-AF65-F5344CB8AC3E}">
        <p14:creationId xmlns:p14="http://schemas.microsoft.com/office/powerpoint/2010/main" val="1298286044"/>
      </p:ext>
    </p:extLst>
  </p:cSld>
  <p:clrMapOvr>
    <a:masterClrMapping/>
  </p:clrMapOvr>
</p:sld>
</file>

<file path=ppt/theme/theme1.xml><?xml version="1.0" encoding="utf-8"?>
<a:theme xmlns:a="http://schemas.openxmlformats.org/drawingml/2006/main" name="Office Theme">
  <a:themeElements>
    <a:clrScheme name="ATIS PPT COLORS">
      <a:dk1>
        <a:srgbClr val="000000"/>
      </a:dk1>
      <a:lt1>
        <a:srgbClr val="FFFFFF"/>
      </a:lt1>
      <a:dk2>
        <a:srgbClr val="233F8E"/>
      </a:dk2>
      <a:lt2>
        <a:srgbClr val="E9E1C8"/>
      </a:lt2>
      <a:accent1>
        <a:srgbClr val="004F95"/>
      </a:accent1>
      <a:accent2>
        <a:srgbClr val="1A2753"/>
      </a:accent2>
      <a:accent3>
        <a:srgbClr val="E9E1C8"/>
      </a:accent3>
      <a:accent4>
        <a:srgbClr val="F25C22"/>
      </a:accent4>
      <a:accent5>
        <a:srgbClr val="00539C"/>
      </a:accent5>
      <a:accent6>
        <a:srgbClr val="FAF2D7"/>
      </a:accent6>
      <a:hlink>
        <a:srgbClr val="0563C1"/>
      </a:hlink>
      <a:folHlink>
        <a:srgbClr val="FF00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xtG Presentation Templates 10-10 update a" id="{CCD7C254-0D8D-CF48-9735-E34B779E57AC}" vid="{43713529-1DCC-BA43-9412-0541078C252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edd0546-7ed9-4f56-9e74-568c7d632418" xsi:nil="true"/>
    <lcf76f155ced4ddcb4097134ff3c332f xmlns="4041a2fb-964b-48e7-87f6-f2e9cf9f4b9a">
      <Terms xmlns="http://schemas.microsoft.com/office/infopath/2007/PartnerControls"/>
    </lcf76f155ced4ddcb4097134ff3c332f>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00F5C474C9AC4CA64E27266A3C5A5B" ma:contentTypeVersion="19" ma:contentTypeDescription="Create a new document." ma:contentTypeScope="" ma:versionID="fa37019bf65f262d0bbcc17a00ad6c93">
  <xsd:schema xmlns:xsd="http://www.w3.org/2001/XMLSchema" xmlns:xs="http://www.w3.org/2001/XMLSchema" xmlns:p="http://schemas.microsoft.com/office/2006/metadata/properties" xmlns:ns2="4041a2fb-964b-48e7-87f6-f2e9cf9f4b9a" xmlns:ns3="9edd0546-7ed9-4f56-9e74-568c7d632418" xmlns:ns4="http://schemas.microsoft.com/sharepoint/v4" targetNamespace="http://schemas.microsoft.com/office/2006/metadata/properties" ma:root="true" ma:fieldsID="fcdf9201c3fce07c2921dcd82390cc11" ns2:_="" ns3:_="" ns4:_="">
    <xsd:import namespace="4041a2fb-964b-48e7-87f6-f2e9cf9f4b9a"/>
    <xsd:import namespace="9edd0546-7ed9-4f56-9e74-568c7d632418"/>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4:IconOverlay"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41a2fb-964b-48e7-87f6-f2e9cf9f4b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453ee4a-7f1a-4dcc-b033-f5adea8312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dd0546-7ed9-4f56-9e74-568c7d6324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520a87-30d0-41fe-b891-689db213a333}" ma:internalName="TaxCatchAll" ma:showField="CatchAllData" ma:web="9edd0546-7ed9-4f56-9e74-568c7d632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DF9139-0060-4C3A-AF2D-6BFBC6D3D6C5}">
  <ds:schemaRefs>
    <ds:schemaRef ds:uri="http://schemas.microsoft.com/sharepoint/v3/contenttype/forms"/>
  </ds:schemaRefs>
</ds:datastoreItem>
</file>

<file path=customXml/itemProps2.xml><?xml version="1.0" encoding="utf-8"?>
<ds:datastoreItem xmlns:ds="http://schemas.openxmlformats.org/officeDocument/2006/customXml" ds:itemID="{7B5A5A86-3560-425D-B09F-BD5F40172708}">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ddd9db5e-5018-4630-80a2-57ebb519007f"/>
    <ds:schemaRef ds:uri="http://schemas.microsoft.com/office/infopath/2007/PartnerControls"/>
    <ds:schemaRef ds:uri="a85fe446-d78d-433f-8bfb-d4b2fdd1a98e"/>
    <ds:schemaRef ds:uri="http://schemas.microsoft.com/office/2006/metadata/properties"/>
    <ds:schemaRef ds:uri="http://www.w3.org/XML/1998/namespace"/>
    <ds:schemaRef ds:uri="9edd0546-7ed9-4f56-9e74-568c7d632418"/>
    <ds:schemaRef ds:uri="4041a2fb-964b-48e7-87f6-f2e9cf9f4b9a"/>
    <ds:schemaRef ds:uri="http://schemas.microsoft.com/sharepoint/v4"/>
  </ds:schemaRefs>
</ds:datastoreItem>
</file>

<file path=customXml/itemProps3.xml><?xml version="1.0" encoding="utf-8"?>
<ds:datastoreItem xmlns:ds="http://schemas.openxmlformats.org/officeDocument/2006/customXml" ds:itemID="{9F985677-725E-4C74-8C3F-8120EA54B0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41a2fb-964b-48e7-87f6-f2e9cf9f4b9a"/>
    <ds:schemaRef ds:uri="9edd0546-7ed9-4f56-9e74-568c7d632418"/>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4509</TotalTime>
  <Words>3313</Words>
  <Application>Microsoft Office PowerPoint</Application>
  <PresentationFormat>Widescreen</PresentationFormat>
  <Paragraphs>243</Paragraphs>
  <Slides>33</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Segoe UI Semilight</vt:lpstr>
      <vt:lpstr>System Font Regular</vt:lpstr>
      <vt:lpstr>Trebuchet MS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Scott Mahr</dc:creator>
  <cp:lastModifiedBy>Jo Seibel</cp:lastModifiedBy>
  <cp:revision>115</cp:revision>
  <dcterms:created xsi:type="dcterms:W3CDTF">2025-05-05T14:36:32Z</dcterms:created>
  <dcterms:modified xsi:type="dcterms:W3CDTF">2025-10-02T15:51:35Z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0x0101009D00F5C474C9AC4CA64E27266A3C5A5B</vt:lpwstr>
  </property>
  <property fmtid="{D5CDD505-2E9C-101B-9397-08002B2CF9AE}" pid="3" name="_dlc_DocIdItemGuid">
    <vt:lpwstr>b0331bc9-acd8-4a11-b6f3-f7a7d5fafa4b</vt:lpwstr>
  </property>
  <property fmtid="{D5CDD505-2E9C-101B-9397-08002B2CF9AE}" pid="4" name="MediaServiceImageTags">
    <vt:lpwstr/>
  </property>
</Properties>
</file>