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88" r:id="rId5"/>
  </p:sldMasterIdLst>
  <p:notesMasterIdLst>
    <p:notesMasterId r:id="rId23"/>
  </p:notesMasterIdLst>
  <p:handoutMasterIdLst>
    <p:handoutMasterId r:id="rId24"/>
  </p:handoutMasterIdLst>
  <p:sldIdLst>
    <p:sldId id="257" r:id="rId6"/>
    <p:sldId id="277" r:id="rId7"/>
    <p:sldId id="264" r:id="rId8"/>
    <p:sldId id="269" r:id="rId9"/>
    <p:sldId id="270" r:id="rId10"/>
    <p:sldId id="271" r:id="rId11"/>
    <p:sldId id="272" r:id="rId12"/>
    <p:sldId id="273" r:id="rId13"/>
    <p:sldId id="437" r:id="rId14"/>
    <p:sldId id="436" r:id="rId15"/>
    <p:sldId id="274" r:id="rId16"/>
    <p:sldId id="438" r:id="rId17"/>
    <p:sldId id="439" r:id="rId18"/>
    <p:sldId id="275" r:id="rId19"/>
    <p:sldId id="435" r:id="rId20"/>
    <p:sldId id="433"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F74DD0-02A6-4318-A59E-59D04486725D}">
          <p14:sldIdLst>
            <p14:sldId id="257"/>
            <p14:sldId id="277"/>
            <p14:sldId id="264"/>
            <p14:sldId id="269"/>
            <p14:sldId id="270"/>
            <p14:sldId id="271"/>
            <p14:sldId id="272"/>
            <p14:sldId id="273"/>
            <p14:sldId id="437"/>
            <p14:sldId id="436"/>
            <p14:sldId id="274"/>
            <p14:sldId id="438"/>
            <p14:sldId id="439"/>
            <p14:sldId id="275"/>
            <p14:sldId id="435"/>
            <p14:sldId id="433"/>
            <p14:sldId id="268"/>
          </p14:sldIdLst>
        </p14:section>
      </p14:sectionLst>
    </p:ext>
    <p:ext uri="{EFAFB233-063F-42B5-8137-9DF3F51BA10A}">
      <p15:sldGuideLst xmlns:p15="http://schemas.microsoft.com/office/powerpoint/2012/main">
        <p15:guide id="4" orient="horz" pos="4080" userDrawn="1">
          <p15:clr>
            <a:srgbClr val="A4A3A4"/>
          </p15:clr>
        </p15:guide>
        <p15:guide id="8" pos="7488" userDrawn="1">
          <p15:clr>
            <a:srgbClr val="A4A3A4"/>
          </p15:clr>
        </p15:guide>
        <p15:guide id="12" pos="216" userDrawn="1">
          <p15:clr>
            <a:srgbClr val="A4A3A4"/>
          </p15:clr>
        </p15:guide>
        <p15:guide id="18" orient="horz" pos="2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Mahr" initials="SM" lastIdx="1" clrIdx="0">
    <p:extLst>
      <p:ext uri="{19B8F6BF-5375-455C-9EA6-DF929625EA0E}">
        <p15:presenceInfo xmlns:p15="http://schemas.microsoft.com/office/powerpoint/2012/main" userId="1ea3c9e0f432da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5A5"/>
    <a:srgbClr val="797662"/>
    <a:srgbClr val="FAF8F2"/>
    <a:srgbClr val="F8F0CA"/>
    <a:srgbClr val="00529B"/>
    <a:srgbClr val="F25C22"/>
    <a:srgbClr val="253F8F"/>
    <a:srgbClr val="EDEAE0"/>
    <a:srgbClr val="00AFEF"/>
    <a:srgbClr val="007C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838" autoAdjust="0"/>
    <p:restoredTop sz="93420" autoAdjust="0"/>
  </p:normalViewPr>
  <p:slideViewPr>
    <p:cSldViewPr snapToGrid="0">
      <p:cViewPr varScale="1">
        <p:scale>
          <a:sx n="116" d="100"/>
          <a:sy n="116" d="100"/>
        </p:scale>
        <p:origin x="972" y="84"/>
      </p:cViewPr>
      <p:guideLst>
        <p:guide orient="horz" pos="4080"/>
        <p:guide pos="7488"/>
        <p:guide pos="216"/>
        <p:guide orient="horz" pos="216"/>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Seibel" userId="31667424-5b57-4ef5-b8c8-1d654adcd7cf" providerId="ADAL" clId="{3861ABBC-7942-4C59-B99C-45D082316066}"/>
    <pc:docChg chg="modSld">
      <pc:chgData name="Jo Seibel" userId="31667424-5b57-4ef5-b8c8-1d654adcd7cf" providerId="ADAL" clId="{3861ABBC-7942-4C59-B99C-45D082316066}" dt="2025-10-15T19:20:19.662" v="31" actId="20577"/>
      <pc:docMkLst>
        <pc:docMk/>
      </pc:docMkLst>
      <pc:sldChg chg="modSp mod">
        <pc:chgData name="Jo Seibel" userId="31667424-5b57-4ef5-b8c8-1d654adcd7cf" providerId="ADAL" clId="{3861ABBC-7942-4C59-B99C-45D082316066}" dt="2025-10-15T19:20:19.662" v="31" actId="20577"/>
        <pc:sldMkLst>
          <pc:docMk/>
          <pc:sldMk cId="2371047965" sldId="257"/>
        </pc:sldMkLst>
        <pc:spChg chg="mod">
          <ac:chgData name="Jo Seibel" userId="31667424-5b57-4ef5-b8c8-1d654adcd7cf" providerId="ADAL" clId="{3861ABBC-7942-4C59-B99C-45D082316066}" dt="2025-10-15T19:20:19.662" v="31" actId="20577"/>
          <ac:spMkLst>
            <pc:docMk/>
            <pc:sldMk cId="2371047965" sldId="257"/>
            <ac:spMk id="3" creationId="{FE367131-59F1-6373-609A-8084BD6CC26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06FB13-C958-F8D6-0FAC-DA09A4889F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Date Placeholder 2">
            <a:extLst>
              <a:ext uri="{FF2B5EF4-FFF2-40B4-BE49-F238E27FC236}">
                <a16:creationId xmlns:a16="http://schemas.microsoft.com/office/drawing/2014/main" id="{9DDB2982-B03D-F1D2-179B-C8A75CBC70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EC68B6-CFE9-F440-A244-8F025E212D59}" type="datetimeFigureOut">
              <a:rPr lang="en-US" smtClean="0">
                <a:latin typeface="Trebuchet MS" panose="020B0703020202090204" pitchFamily="34" charset="0"/>
              </a:rPr>
              <a:t>10/15/2025</a:t>
            </a:fld>
            <a:endParaRPr lang="en-US" dirty="0">
              <a:latin typeface="Trebuchet MS" panose="020B0703020202090204" pitchFamily="34" charset="0"/>
            </a:endParaRPr>
          </a:p>
        </p:txBody>
      </p:sp>
      <p:sp>
        <p:nvSpPr>
          <p:cNvPr id="4" name="Footer Placeholder 3">
            <a:extLst>
              <a:ext uri="{FF2B5EF4-FFF2-40B4-BE49-F238E27FC236}">
                <a16:creationId xmlns:a16="http://schemas.microsoft.com/office/drawing/2014/main" id="{659A7EBC-B9F8-FDBB-6B54-1DAB30D879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Slide Number Placeholder 4">
            <a:extLst>
              <a:ext uri="{FF2B5EF4-FFF2-40B4-BE49-F238E27FC236}">
                <a16:creationId xmlns:a16="http://schemas.microsoft.com/office/drawing/2014/main" id="{A6F94040-31C6-C5FF-F071-60EB8960B1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87D16B-4FCE-1143-A9C2-C11F95FBC1EF}" type="slidenum">
              <a:rPr lang="en-US" smtClean="0">
                <a:latin typeface="Trebuchet MS" panose="020B0703020202090204" pitchFamily="34" charset="0"/>
              </a:rPr>
              <a:t>‹#›</a:t>
            </a:fld>
            <a:endParaRPr lang="en-US" dirty="0">
              <a:latin typeface="Trebuchet MS" panose="020B0703020202090204" pitchFamily="34" charset="0"/>
            </a:endParaRPr>
          </a:p>
        </p:txBody>
      </p:sp>
    </p:spTree>
    <p:extLst>
      <p:ext uri="{BB962C8B-B14F-4D97-AF65-F5344CB8AC3E}">
        <p14:creationId xmlns:p14="http://schemas.microsoft.com/office/powerpoint/2010/main" val="3646515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EDEEE308-AEB9-174D-BD49-56F8065D471F}" type="datetimeFigureOut">
              <a:rPr lang="en-US" smtClean="0"/>
              <a:pPr/>
              <a:t>10/15/2025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6665D527-C090-D345-8774-57533258229A}" type="slidenum">
              <a:rPr lang="en-US" smtClean="0"/>
              <a:pPr/>
              <a:t>‹#›</a:t>
            </a:fld>
            <a:endParaRPr lang="en-US" dirty="0"/>
          </a:p>
        </p:txBody>
      </p:sp>
    </p:spTree>
    <p:extLst>
      <p:ext uri="{BB962C8B-B14F-4D97-AF65-F5344CB8AC3E}">
        <p14:creationId xmlns:p14="http://schemas.microsoft.com/office/powerpoint/2010/main" val="417101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rebuchet MS" panose="020B0703020202090204" pitchFamily="34" charset="0"/>
        <a:ea typeface="+mn-ea"/>
        <a:cs typeface="+mn-cs"/>
      </a:defRPr>
    </a:lvl1pPr>
    <a:lvl2pPr marL="457200" algn="l" defTabSz="914400" rtl="0" eaLnBrk="1" latinLnBrk="0" hangingPunct="1">
      <a:defRPr sz="1200" b="0" i="0" kern="1200">
        <a:solidFill>
          <a:schemeClr val="tx1"/>
        </a:solidFill>
        <a:latin typeface="Trebuchet MS" panose="020B0703020202090204" pitchFamily="34" charset="0"/>
        <a:ea typeface="+mn-ea"/>
        <a:cs typeface="+mn-cs"/>
      </a:defRPr>
    </a:lvl2pPr>
    <a:lvl3pPr marL="914400" algn="l" defTabSz="914400" rtl="0" eaLnBrk="1" latinLnBrk="0" hangingPunct="1">
      <a:defRPr sz="1200" b="0" i="0" kern="1200">
        <a:solidFill>
          <a:schemeClr val="tx1"/>
        </a:solidFill>
        <a:latin typeface="Trebuchet MS" panose="020B0703020202090204" pitchFamily="34" charset="0"/>
        <a:ea typeface="+mn-ea"/>
        <a:cs typeface="+mn-cs"/>
      </a:defRPr>
    </a:lvl3pPr>
    <a:lvl4pPr marL="1371600" algn="l" defTabSz="914400" rtl="0" eaLnBrk="1" latinLnBrk="0" hangingPunct="1">
      <a:defRPr sz="1200" b="0" i="0" kern="1200">
        <a:solidFill>
          <a:schemeClr val="tx1"/>
        </a:solidFill>
        <a:latin typeface="Trebuchet MS" panose="020B0703020202090204" pitchFamily="34" charset="0"/>
        <a:ea typeface="+mn-ea"/>
        <a:cs typeface="+mn-cs"/>
      </a:defRPr>
    </a:lvl4pPr>
    <a:lvl5pPr marL="1828800" algn="l" defTabSz="914400" rtl="0" eaLnBrk="1" latinLnBrk="0" hangingPunct="1">
      <a:defRPr sz="1200" b="0" i="0" kern="1200">
        <a:solidFill>
          <a:schemeClr val="tx1"/>
        </a:solidFill>
        <a:latin typeface="Trebuchet MS" panose="020B070302020209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cc.gov/document/matter-numbering-resource-optimization-0"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fcc.gov/sites/default/files/Final%20NAOWG%20NANC%20ITN%20Approved%20Report%2002282023.pdf" TargetMode="External"/><Relationship Id="rId5" Type="http://schemas.openxmlformats.org/officeDocument/2006/relationships/hyperlink" Target="https://access.atis.org/higherlogic/ws/groups/9a248a1e-69dc-494a-8b04-018d2489abfd/download/81275" TargetMode="External"/><Relationship Id="rId4" Type="http://schemas.openxmlformats.org/officeDocument/2006/relationships/hyperlink" Target="https://nanc-chair.org/docs/Nov/NENO_Report_110702.doc"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5D527-C090-D345-8774-57533258229A}" type="slidenum">
              <a:rPr lang="en-US" smtClean="0"/>
              <a:t>1</a:t>
            </a:fld>
            <a:endParaRPr lang="en-US"/>
          </a:p>
        </p:txBody>
      </p:sp>
    </p:spTree>
    <p:extLst>
      <p:ext uri="{BB962C8B-B14F-4D97-AF65-F5344CB8AC3E}">
        <p14:creationId xmlns:p14="http://schemas.microsoft.com/office/powerpoint/2010/main" val="250309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F726F-DB18-DA44-7313-4C5ACC29C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F7150-6F41-17F0-576F-DEECF96781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CBA307-D0DB-A580-E683-DBBA6E97DDF5}"/>
              </a:ext>
            </a:extLst>
          </p:cNvPr>
          <p:cNvSpPr>
            <a:spLocks noGrp="1"/>
          </p:cNvSpPr>
          <p:nvPr>
            <p:ph type="body" idx="1"/>
          </p:nvPr>
        </p:nvSpPr>
        <p:spPr/>
        <p:txBody>
          <a:bodyPr/>
          <a:lstStyle/>
          <a:p>
            <a:r>
              <a:rPr lang="en-US" dirty="0"/>
              <a:t>Pre-implementation planning and the checklist are closely linked, so we can view them together.</a:t>
            </a:r>
          </a:p>
          <a:p>
            <a:r>
              <a:rPr lang="en-US" dirty="0"/>
              <a:t>At the core, regulators and the incumbent provider must work together to set the effective dates and overall implementation timeline. This collaboration ensures the schedule is realistic, that consolidations don’t cross boundaries like LATAs or NPAs, and that consumer protections and notice requirements are addressed upfront.</a:t>
            </a:r>
          </a:p>
          <a:p>
            <a:r>
              <a:rPr lang="en-US" dirty="0"/>
              <a:t>Other service providers play a critical role during this stage. They need to review trunking capacity, routing, and switch readiness, and identify OSS or interconnection updates that will be required. Their input helps regulators and incumbents anticipate challenges before the consolidation moves forward.</a:t>
            </a:r>
          </a:p>
          <a:p>
            <a:r>
              <a:rPr lang="en-US" dirty="0"/>
              <a:t>NANPA prepares preliminary industry notifications and ensures that the NAS system is ready for updates once timelines are finalized. In parallel, TRA verifies that BIRRDS, the LERG, and TPM databases are ready to reflect the changes, aligning database updates with effective dates.</a:t>
            </a:r>
          </a:p>
          <a:p>
            <a:r>
              <a:rPr lang="en-US" dirty="0"/>
              <a:t>Finally, timing matters. Consolidations should not be scheduled near NRUF or Form 502 reporting deadlines or major holidays, as these can create unnecessary complications.</a:t>
            </a:r>
          </a:p>
          <a:p>
            <a:endParaRPr lang="en-US" dirty="0"/>
          </a:p>
        </p:txBody>
      </p:sp>
      <p:sp>
        <p:nvSpPr>
          <p:cNvPr id="4" name="Slide Number Placeholder 3">
            <a:extLst>
              <a:ext uri="{FF2B5EF4-FFF2-40B4-BE49-F238E27FC236}">
                <a16:creationId xmlns:a16="http://schemas.microsoft.com/office/drawing/2014/main" id="{320A4CB2-E1BA-AC99-B130-1ED3707A9DDE}"/>
              </a:ext>
            </a:extLst>
          </p:cNvPr>
          <p:cNvSpPr>
            <a:spLocks noGrp="1"/>
          </p:cNvSpPr>
          <p:nvPr>
            <p:ph type="sldNum" sz="quarter" idx="5"/>
          </p:nvPr>
        </p:nvSpPr>
        <p:spPr/>
        <p:txBody>
          <a:bodyPr/>
          <a:lstStyle/>
          <a:p>
            <a:fld id="{6665D527-C090-D345-8774-57533258229A}" type="slidenum">
              <a:rPr lang="en-US" smtClean="0"/>
              <a:pPr/>
              <a:t>10</a:t>
            </a:fld>
            <a:endParaRPr lang="en-US" dirty="0"/>
          </a:p>
        </p:txBody>
      </p:sp>
    </p:spTree>
    <p:extLst>
      <p:ext uri="{BB962C8B-B14F-4D97-AF65-F5344CB8AC3E}">
        <p14:creationId xmlns:p14="http://schemas.microsoft.com/office/powerpoint/2010/main" val="3411958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0E8A9-937D-601C-D8D5-2B7AB6468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A68C6-C339-F888-B462-1A23872E54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FE4FB7-2D4D-C401-E972-2C4F009960C6}"/>
              </a:ext>
            </a:extLst>
          </p:cNvPr>
          <p:cNvSpPr>
            <a:spLocks noGrp="1"/>
          </p:cNvSpPr>
          <p:nvPr>
            <p:ph type="body" idx="1"/>
          </p:nvPr>
        </p:nvSpPr>
        <p:spPr/>
        <p:txBody>
          <a:bodyPr/>
          <a:lstStyle/>
          <a:p>
            <a:r>
              <a:rPr lang="en-US" dirty="0"/>
              <a:t>Once pre-implementation planning is complete, the focus shifts to execution.</a:t>
            </a:r>
          </a:p>
          <a:p>
            <a:r>
              <a:rPr lang="en-US" dirty="0"/>
              <a:t>The regulator and incumbent provider again play a central role here. They must jointly confirm readiness before NANPA issues any official industry notices. Effective dates must be aligned. In deregulated states, commissions may not provide formal approval, but they still can coordinate with service providers on customer notices and oversee potential consumer impacts.</a:t>
            </a:r>
          </a:p>
          <a:p>
            <a:r>
              <a:rPr lang="en-US" dirty="0"/>
              <a:t>Other service providers are responsible for updating their own systems — switch translations, routing, OSS, and billing platforms all need to be changed to reflect the new consolidated rate centers. They must also validate their trunking and interconnection arrangements with peers. Customer communication is especially important at this stage, particularly where local or toll calling scopes may change.</a:t>
            </a:r>
          </a:p>
          <a:p>
            <a:r>
              <a:rPr lang="en-US" dirty="0"/>
              <a:t>Once regulators and incumbents confirm readiness, NANPA issues the official NNS notices and updates NAS records. TRA ensures that routing databases — BIRRDS, the LERG, and TPM — are updated in line with those effective dates, so that all carriers have consistent data on day one.</a:t>
            </a:r>
          </a:p>
          <a:p>
            <a:r>
              <a:rPr lang="en-US" dirty="0"/>
              <a:t>Finally, emergency services must be validated before cutover. 911 routing and PSAP coordination are critical checks, ensuring public safety is not disrupted by the consolidation.</a:t>
            </a:r>
          </a:p>
          <a:p>
            <a:endParaRPr lang="en-US" dirty="0"/>
          </a:p>
        </p:txBody>
      </p:sp>
      <p:sp>
        <p:nvSpPr>
          <p:cNvPr id="4" name="Slide Number Placeholder 3">
            <a:extLst>
              <a:ext uri="{FF2B5EF4-FFF2-40B4-BE49-F238E27FC236}">
                <a16:creationId xmlns:a16="http://schemas.microsoft.com/office/drawing/2014/main" id="{3118A75C-E1FC-8F0A-C1BB-4A4815487E32}"/>
              </a:ext>
            </a:extLst>
          </p:cNvPr>
          <p:cNvSpPr>
            <a:spLocks noGrp="1"/>
          </p:cNvSpPr>
          <p:nvPr>
            <p:ph type="sldNum" sz="quarter" idx="5"/>
          </p:nvPr>
        </p:nvSpPr>
        <p:spPr/>
        <p:txBody>
          <a:bodyPr/>
          <a:lstStyle/>
          <a:p>
            <a:fld id="{6665D527-C090-D345-8774-57533258229A}" type="slidenum">
              <a:rPr lang="en-US" smtClean="0"/>
              <a:pPr/>
              <a:t>11</a:t>
            </a:fld>
            <a:endParaRPr lang="en-US" dirty="0"/>
          </a:p>
        </p:txBody>
      </p:sp>
    </p:spTree>
    <p:extLst>
      <p:ext uri="{BB962C8B-B14F-4D97-AF65-F5344CB8AC3E}">
        <p14:creationId xmlns:p14="http://schemas.microsoft.com/office/powerpoint/2010/main" val="2032612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6F882-B5FB-ED5B-478D-53DA3CB59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F4368-A931-6683-4650-F00F0F5CC3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468F5A-65F3-ECCD-FD0E-9FE9CB80114D}"/>
              </a:ext>
            </a:extLst>
          </p:cNvPr>
          <p:cNvSpPr>
            <a:spLocks noGrp="1"/>
          </p:cNvSpPr>
          <p:nvPr>
            <p:ph type="body" idx="1"/>
          </p:nvPr>
        </p:nvSpPr>
        <p:spPr/>
        <p:txBody>
          <a:bodyPr/>
          <a:lstStyle/>
          <a:p>
            <a:r>
              <a:rPr lang="en-US" dirty="0"/>
              <a:t>Once pre-implementation planning is complete, the focus shifts to execution.</a:t>
            </a:r>
          </a:p>
          <a:p>
            <a:r>
              <a:rPr lang="en-US" dirty="0"/>
              <a:t>The regulator and incumbent provider again play a central role here. They must jointly confirm readiness before NANPA issues any official industry notices. Effective dates must be aligned. In deregulated states, commissions may not provide formal approval, but they still can coordinate with service providers on customer notices and oversee potential consumer impacts.</a:t>
            </a:r>
          </a:p>
          <a:p>
            <a:r>
              <a:rPr lang="en-US" dirty="0"/>
              <a:t>Other service providers are responsible for updating their own systems — switch translations, routing, OSS, and billing platforms all need to be changed to reflect the new consolidated rate centers. They must also validate their trunking and interconnection arrangements with peers. Customer communication is especially important at this stage, particularly where local or toll calling scopes may change.</a:t>
            </a:r>
          </a:p>
          <a:p>
            <a:r>
              <a:rPr lang="en-US" dirty="0"/>
              <a:t>Once regulators and incumbents confirm readiness, NANPA issues the official NNS notices and updates NAS records. TRA ensures that routing databases — BIRRDS, the LERG, and TPM — are updated in line with those effective dates, so that all carriers have consistent data on day one.</a:t>
            </a:r>
          </a:p>
          <a:p>
            <a:r>
              <a:rPr lang="en-US" dirty="0"/>
              <a:t>Finally, emergency services must be validated before cutover. 911 routing and PSAP coordination are critical checks, ensuring public safety is not disrupted by the consolidation.</a:t>
            </a:r>
          </a:p>
          <a:p>
            <a:endParaRPr lang="en-US" dirty="0"/>
          </a:p>
        </p:txBody>
      </p:sp>
      <p:sp>
        <p:nvSpPr>
          <p:cNvPr id="4" name="Slide Number Placeholder 3">
            <a:extLst>
              <a:ext uri="{FF2B5EF4-FFF2-40B4-BE49-F238E27FC236}">
                <a16:creationId xmlns:a16="http://schemas.microsoft.com/office/drawing/2014/main" id="{81A88F26-F3C8-771A-C438-37516F2CEA5C}"/>
              </a:ext>
            </a:extLst>
          </p:cNvPr>
          <p:cNvSpPr>
            <a:spLocks noGrp="1"/>
          </p:cNvSpPr>
          <p:nvPr>
            <p:ph type="sldNum" sz="quarter" idx="5"/>
          </p:nvPr>
        </p:nvSpPr>
        <p:spPr/>
        <p:txBody>
          <a:bodyPr/>
          <a:lstStyle/>
          <a:p>
            <a:fld id="{6665D527-C090-D345-8774-57533258229A}" type="slidenum">
              <a:rPr lang="en-US" smtClean="0"/>
              <a:pPr/>
              <a:t>12</a:t>
            </a:fld>
            <a:endParaRPr lang="en-US" dirty="0"/>
          </a:p>
        </p:txBody>
      </p:sp>
    </p:spTree>
    <p:extLst>
      <p:ext uri="{BB962C8B-B14F-4D97-AF65-F5344CB8AC3E}">
        <p14:creationId xmlns:p14="http://schemas.microsoft.com/office/powerpoint/2010/main" val="1729425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0BD58-60A4-6345-7714-FFEA79EB26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64117-5391-112C-F528-EB898369E77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853409E-6D9D-6806-555D-B8FFA767F317}"/>
              </a:ext>
            </a:extLst>
          </p:cNvPr>
          <p:cNvSpPr>
            <a:spLocks noGrp="1"/>
          </p:cNvSpPr>
          <p:nvPr>
            <p:ph type="body" idx="1"/>
          </p:nvPr>
        </p:nvSpPr>
        <p:spPr/>
        <p:txBody>
          <a:bodyPr/>
          <a:lstStyle/>
          <a:p>
            <a:r>
              <a:rPr lang="en-US" dirty="0"/>
              <a:t>Once pre-implementation planning is complete, the focus shifts to execution.</a:t>
            </a:r>
          </a:p>
          <a:p>
            <a:r>
              <a:rPr lang="en-US" dirty="0"/>
              <a:t>The regulator and incumbent provider again play a central role here. They must jointly confirm readiness before NANPA issues any official industry notices. Effective dates must be aligned. In deregulated states, commissions may not provide formal approval, but they still can coordinate with service providers on customer notices and oversee potential consumer impacts.</a:t>
            </a:r>
          </a:p>
          <a:p>
            <a:r>
              <a:rPr lang="en-US" dirty="0"/>
              <a:t>Other service providers are responsible for updating their own systems — switch translations, routing, OSS, and billing platforms all need to be changed to reflect the new consolidated rate centers. They must also validate their trunking and interconnection arrangements with peers. Customer communication is especially important at this stage, particularly where local or toll calling scopes may change.</a:t>
            </a:r>
          </a:p>
          <a:p>
            <a:r>
              <a:rPr lang="en-US" dirty="0"/>
              <a:t>Once regulators and incumbents confirm readiness, NANPA issues the official NNS notices and updates NAS records. TRA ensures that routing databases — BIRRDS, the LERG, and TPM — are updated in line with those effective dates, so that all carriers have consistent data on day one.</a:t>
            </a:r>
          </a:p>
          <a:p>
            <a:r>
              <a:rPr lang="en-US" dirty="0"/>
              <a:t>Finally, emergency services must be validated before cutover. 911 routing and PSAP coordination are critical checks, ensuring public safety is not disrupted by the consolidation.</a:t>
            </a:r>
          </a:p>
          <a:p>
            <a:endParaRPr lang="en-US" dirty="0"/>
          </a:p>
        </p:txBody>
      </p:sp>
      <p:sp>
        <p:nvSpPr>
          <p:cNvPr id="4" name="Slide Number Placeholder 3">
            <a:extLst>
              <a:ext uri="{FF2B5EF4-FFF2-40B4-BE49-F238E27FC236}">
                <a16:creationId xmlns:a16="http://schemas.microsoft.com/office/drawing/2014/main" id="{41CE6471-562D-04D5-32E0-2832882282B5}"/>
              </a:ext>
            </a:extLst>
          </p:cNvPr>
          <p:cNvSpPr>
            <a:spLocks noGrp="1"/>
          </p:cNvSpPr>
          <p:nvPr>
            <p:ph type="sldNum" sz="quarter" idx="5"/>
          </p:nvPr>
        </p:nvSpPr>
        <p:spPr/>
        <p:txBody>
          <a:bodyPr/>
          <a:lstStyle/>
          <a:p>
            <a:fld id="{6665D527-C090-D345-8774-57533258229A}" type="slidenum">
              <a:rPr lang="en-US" smtClean="0"/>
              <a:pPr/>
              <a:t>13</a:t>
            </a:fld>
            <a:endParaRPr lang="en-US" dirty="0"/>
          </a:p>
        </p:txBody>
      </p:sp>
    </p:spTree>
    <p:extLst>
      <p:ext uri="{BB962C8B-B14F-4D97-AF65-F5344CB8AC3E}">
        <p14:creationId xmlns:p14="http://schemas.microsoft.com/office/powerpoint/2010/main" val="427542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3CC5D-AA4F-A520-EB24-6C994BBB9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FCD0B-C471-E884-AFEC-17550537A7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FB0E30-A778-7A58-CB93-B2ED2DA1BBBE}"/>
              </a:ext>
            </a:extLst>
          </p:cNvPr>
          <p:cNvSpPr>
            <a:spLocks noGrp="1"/>
          </p:cNvSpPr>
          <p:nvPr>
            <p:ph type="body" idx="1"/>
          </p:nvPr>
        </p:nvSpPr>
        <p:spPr/>
        <p:txBody>
          <a:bodyPr/>
          <a:lstStyle/>
          <a:p>
            <a:r>
              <a:rPr lang="en-US" dirty="0"/>
              <a:t>Annex A of the reference document includes a template for the initial industry notification. This isn’t meant to be filled in here but rather provides a standardized format that NANPA and service providers can use to communicate consolidations to the broader industry.</a:t>
            </a:r>
          </a:p>
          <a:p>
            <a:r>
              <a:rPr lang="en-US" dirty="0"/>
              <a:t>The notification captures the essentials: which rate centers are being consolidated, the NPAs involved, effective dates and milestones, and any details about consumer impact. It also provides points of contact and escalation paths for questions.</a:t>
            </a:r>
          </a:p>
          <a:p>
            <a:r>
              <a:rPr lang="en-US" dirty="0"/>
              <a:t>These notifications are distributed through NANPA’s NNS ensuring all stakeholders — regulators, service providers, and administrators — receive consistent information at the same time.</a:t>
            </a:r>
          </a:p>
          <a:p>
            <a:r>
              <a:rPr lang="en-US" dirty="0"/>
              <a:t>The purpose of Annex A is really transparency. By standardizing the format of industry notifications, it helps prevent confusion, ensures alignment across stakeholders, and supports smooth implementation.</a:t>
            </a:r>
          </a:p>
          <a:p>
            <a:endParaRPr lang="en-US" dirty="0"/>
          </a:p>
        </p:txBody>
      </p:sp>
      <p:sp>
        <p:nvSpPr>
          <p:cNvPr id="4" name="Slide Number Placeholder 3">
            <a:extLst>
              <a:ext uri="{FF2B5EF4-FFF2-40B4-BE49-F238E27FC236}">
                <a16:creationId xmlns:a16="http://schemas.microsoft.com/office/drawing/2014/main" id="{C00E3403-1B18-8EC3-7868-245D0BDEB72F}"/>
              </a:ext>
            </a:extLst>
          </p:cNvPr>
          <p:cNvSpPr>
            <a:spLocks noGrp="1"/>
          </p:cNvSpPr>
          <p:nvPr>
            <p:ph type="sldNum" sz="quarter" idx="5"/>
          </p:nvPr>
        </p:nvSpPr>
        <p:spPr/>
        <p:txBody>
          <a:bodyPr/>
          <a:lstStyle/>
          <a:p>
            <a:fld id="{6665D527-C090-D345-8774-57533258229A}" type="slidenum">
              <a:rPr lang="en-US" smtClean="0"/>
              <a:pPr/>
              <a:t>14</a:t>
            </a:fld>
            <a:endParaRPr lang="en-US" dirty="0"/>
          </a:p>
        </p:txBody>
      </p:sp>
    </p:spTree>
    <p:extLst>
      <p:ext uri="{BB962C8B-B14F-4D97-AF65-F5344CB8AC3E}">
        <p14:creationId xmlns:p14="http://schemas.microsoft.com/office/powerpoint/2010/main" val="3010396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1F7CA-6C77-0D2E-1BFB-EF3975A5B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DF626-03FE-5A5C-8CD7-CFDFBC775B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0EA0E3A-FF51-20A4-3C68-15E69AE96F31}"/>
              </a:ext>
            </a:extLst>
          </p:cNvPr>
          <p:cNvSpPr>
            <a:spLocks noGrp="1"/>
          </p:cNvSpPr>
          <p:nvPr>
            <p:ph type="body" idx="1"/>
          </p:nvPr>
        </p:nvSpPr>
        <p:spPr/>
        <p:txBody>
          <a:bodyPr/>
          <a:lstStyle/>
          <a:p>
            <a:r>
              <a:rPr lang="en-US" dirty="0"/>
              <a:t>Annex A of the reference document includes a template for the initial industry notification. This isn’t meant to be filled in here but rather provides a standardized format that NANPA and service providers can use to communicate consolidations to the broader industry.</a:t>
            </a:r>
          </a:p>
          <a:p>
            <a:r>
              <a:rPr lang="en-US" dirty="0"/>
              <a:t>The notification captures the essentials: which rate centers are being consolidated, the NPAs involved, effective dates and milestones, and any details about consumer impact. It also provides points of contact and escalation paths for questions.</a:t>
            </a:r>
          </a:p>
          <a:p>
            <a:r>
              <a:rPr lang="en-US" dirty="0"/>
              <a:t>These notifications are distributed through NANPA’s NNS ensuring all stakeholders — regulators, service providers, and administrators — receive consistent information at the same time.</a:t>
            </a:r>
          </a:p>
          <a:p>
            <a:r>
              <a:rPr lang="en-US" dirty="0"/>
              <a:t>The purpose of Annex A is really transparency. By standardizing the format of industry notifications, it helps prevent confusion, ensures alignment across stakeholders, and supports smooth implementation.</a:t>
            </a:r>
          </a:p>
          <a:p>
            <a:endParaRPr lang="en-US" dirty="0"/>
          </a:p>
        </p:txBody>
      </p:sp>
      <p:sp>
        <p:nvSpPr>
          <p:cNvPr id="4" name="Slide Number Placeholder 3">
            <a:extLst>
              <a:ext uri="{FF2B5EF4-FFF2-40B4-BE49-F238E27FC236}">
                <a16:creationId xmlns:a16="http://schemas.microsoft.com/office/drawing/2014/main" id="{3D118DA4-E3A8-DE16-AB04-E91C062B914D}"/>
              </a:ext>
            </a:extLst>
          </p:cNvPr>
          <p:cNvSpPr>
            <a:spLocks noGrp="1"/>
          </p:cNvSpPr>
          <p:nvPr>
            <p:ph type="sldNum" sz="quarter" idx="5"/>
          </p:nvPr>
        </p:nvSpPr>
        <p:spPr/>
        <p:txBody>
          <a:bodyPr/>
          <a:lstStyle/>
          <a:p>
            <a:fld id="{6665D527-C090-D345-8774-57533258229A}" type="slidenum">
              <a:rPr lang="en-US" smtClean="0"/>
              <a:pPr/>
              <a:t>15</a:t>
            </a:fld>
            <a:endParaRPr lang="en-US" dirty="0"/>
          </a:p>
        </p:txBody>
      </p:sp>
    </p:spTree>
    <p:extLst>
      <p:ext uri="{BB962C8B-B14F-4D97-AF65-F5344CB8AC3E}">
        <p14:creationId xmlns:p14="http://schemas.microsoft.com/office/powerpoint/2010/main" val="2974202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D0ABE-1C45-890A-E82D-6D5F017F0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954CC-6409-7033-E60B-6CD60083FF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61DEF2-A8C0-59BA-D1CC-E475865C73DD}"/>
              </a:ext>
            </a:extLst>
          </p:cNvPr>
          <p:cNvSpPr>
            <a:spLocks noGrp="1"/>
          </p:cNvSpPr>
          <p:nvPr>
            <p:ph type="body" idx="1"/>
          </p:nvPr>
        </p:nvSpPr>
        <p:spPr/>
        <p:txBody>
          <a:bodyPr/>
          <a:lstStyle/>
          <a:p>
            <a:r>
              <a:rPr lang="en-US" dirty="0"/>
              <a:t>Let’s start by defining what we mean by Large-Scale Rate Center Consolidation, or LSRCC. This is the process of combining multiple rate centers into a single, larger rate center. It’s not something that happens overnight — these consolidations usually require at least 90 days of planning and coordinated implementation.</a:t>
            </a:r>
          </a:p>
          <a:p>
            <a:r>
              <a:rPr lang="en-US" dirty="0"/>
              <a:t>Why is this important? First, it helps us conserve numbering resources by improving utilization and extending the lifespan of existing NPAs. In practice, that means we can delay or even avoid new area code relief efforts. LSRCC also simplifies provisioning and routing arrangements, which reduces administrative overhead and regulatory complexity for all involved.</a:t>
            </a:r>
          </a:p>
          <a:p>
            <a:r>
              <a:rPr lang="en-US" dirty="0"/>
              <a:t>The ATIS reference document, ATIS-0300121, was created to serve as a roadmap. It’s designed to guide regulatory bodies, service providers, and vendors by summarizing the history of consolidation efforts, outlining the benefits, and providing detailed planning and implementation steps. The goal is to encourage consistent practices across jurisdictions and ensure smooth, coordinated transitions whenever LSRCC is pursued.</a:t>
            </a:r>
          </a:p>
          <a:p>
            <a:endParaRPr lang="en-US" dirty="0"/>
          </a:p>
        </p:txBody>
      </p:sp>
      <p:sp>
        <p:nvSpPr>
          <p:cNvPr id="4" name="Slide Number Placeholder 3">
            <a:extLst>
              <a:ext uri="{FF2B5EF4-FFF2-40B4-BE49-F238E27FC236}">
                <a16:creationId xmlns:a16="http://schemas.microsoft.com/office/drawing/2014/main" id="{936448F7-C36A-A00B-E99D-399DBC94F690}"/>
              </a:ext>
            </a:extLst>
          </p:cNvPr>
          <p:cNvSpPr>
            <a:spLocks noGrp="1"/>
          </p:cNvSpPr>
          <p:nvPr>
            <p:ph type="sldNum" sz="quarter" idx="5"/>
          </p:nvPr>
        </p:nvSpPr>
        <p:spPr/>
        <p:txBody>
          <a:bodyPr/>
          <a:lstStyle/>
          <a:p>
            <a:fld id="{6665D527-C090-D345-8774-57533258229A}" type="slidenum">
              <a:rPr lang="en-US" smtClean="0"/>
              <a:pPr/>
              <a:t>2</a:t>
            </a:fld>
            <a:endParaRPr lang="en-US" dirty="0"/>
          </a:p>
        </p:txBody>
      </p:sp>
    </p:spTree>
    <p:extLst>
      <p:ext uri="{BB962C8B-B14F-4D97-AF65-F5344CB8AC3E}">
        <p14:creationId xmlns:p14="http://schemas.microsoft.com/office/powerpoint/2010/main" val="131832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What is Large-Scale Rate Center Consolidation (LSRCC)?</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Consolidation of multiple rate centers into one larger rate center</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Requires </a:t>
            </a:r>
            <a:r>
              <a:rPr lang="en-US" b="0" dirty="0"/>
              <a:t>more than the minimum 90-day implementation timeframe per the incumbent service provider(s)</a:t>
            </a:r>
            <a:endParaRPr lang="en-US" altLang="en-US" b="0" dirty="0">
              <a:latin typeface="Trebuchet MS" panose="020B0703020202090204" pitchFamily="34" charset="0"/>
              <a:ea typeface="Roboto Light" panose="02000000000000000000" pitchFamily="2" charset="0"/>
              <a:cs typeface="Roboto Light" panose="02000000000000000000" pitchFamily="2" charset="0"/>
            </a:endParaRPr>
          </a:p>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Why it matters</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Improves number utilization and extends the lifespan of NPAs including reducing the need for area code relief</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Simplifies provisioning, routing, and reporting</a:t>
            </a:r>
          </a:p>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Purpose of the LSRCC Document</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Provide guidance for regulatory bodies, service providers, and vendors</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Summarizes the history, benefits, planning and implementation steps</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Supports consistency and cooperation in managing consolidations</a:t>
            </a:r>
          </a:p>
          <a:p>
            <a:endParaRPr lang="en-US" dirty="0"/>
          </a:p>
          <a:p>
            <a:r>
              <a:rPr lang="en-US" dirty="0"/>
              <a:t>Let’s start by defining what we mean by Large-Scale Rate Center Consolidation, or LSRCC. This is the process of combining multiple rate centers into a single, larger rate center. It’s not something that happens overnight — these consolidations usually require at least 90 days of planning and coordinated implementation.</a:t>
            </a:r>
          </a:p>
          <a:p>
            <a:r>
              <a:rPr lang="en-US" dirty="0"/>
              <a:t>Why is this important? First, it helps us conserve numbering resources by improving utilization and extending the lifespan of existing NPAs. In practice, that means we can delay or even avoid new area code relief efforts. LSRCC also simplifies provisioning and routing arrangements, which reduces administrative overhead and regulatory complexity for all involved.</a:t>
            </a:r>
          </a:p>
          <a:p>
            <a:r>
              <a:rPr lang="en-US" dirty="0"/>
              <a:t>The ATIS reference document, ATIS-0300121, was created to serve as a roadmap. It’s designed to guide regulators, service providers, and vendors by summarizing the history of consolidation efforts, outlining the benefits, and providing detailed planning and implementation steps. The goal is to encourage consistent practices across jurisdictions and ensure smooth, coordinated transitions whenever LSRCC is pursued.</a:t>
            </a:r>
          </a:p>
          <a:p>
            <a:endParaRPr lang="en-US" dirty="0"/>
          </a:p>
        </p:txBody>
      </p:sp>
      <p:sp>
        <p:nvSpPr>
          <p:cNvPr id="4" name="Slide Number Placeholder 3"/>
          <p:cNvSpPr>
            <a:spLocks noGrp="1"/>
          </p:cNvSpPr>
          <p:nvPr>
            <p:ph type="sldNum" sz="quarter" idx="5"/>
          </p:nvPr>
        </p:nvSpPr>
        <p:spPr/>
        <p:txBody>
          <a:bodyPr/>
          <a:lstStyle/>
          <a:p>
            <a:fld id="{6665D527-C090-D345-8774-57533258229A}" type="slidenum">
              <a:rPr lang="en-US" smtClean="0"/>
              <a:pPr/>
              <a:t>3</a:t>
            </a:fld>
            <a:endParaRPr lang="en-US" dirty="0"/>
          </a:p>
        </p:txBody>
      </p:sp>
    </p:spTree>
    <p:extLst>
      <p:ext uri="{BB962C8B-B14F-4D97-AF65-F5344CB8AC3E}">
        <p14:creationId xmlns:p14="http://schemas.microsoft.com/office/powerpoint/2010/main" val="415348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4B0A-533E-5F10-C685-2482B400A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67C8C-4571-14F2-4FD6-6779175C0D7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C87250-CEC8-93FC-0FA1-07B3D7142A7D}"/>
              </a:ext>
            </a:extLst>
          </p:cNvPr>
          <p:cNvSpPr>
            <a:spLocks noGrp="1"/>
          </p:cNvSpPr>
          <p:nvPr>
            <p:ph type="body" idx="1"/>
          </p:nvPr>
        </p:nvSpPr>
        <p:spPr/>
        <p:txBody>
          <a:bodyPr/>
          <a:lstStyle/>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hlinkClick r:id="rId3"/>
              </a:rPr>
              <a:t>2000 FCC Numbering Resource Optimization (NRO) Order</a:t>
            </a:r>
            <a:endParaRPr lang="en-US" altLang="en-US" b="0" dirty="0">
              <a:latin typeface="Trebuchet MS" panose="020B0703020202090204" pitchFamily="34" charset="0"/>
              <a:ea typeface="Roboto Light" panose="02000000000000000000" pitchFamily="2" charset="0"/>
              <a:cs typeface="Roboto Light" panose="02000000000000000000" pitchFamily="2" charset="0"/>
            </a:endParaRP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Encouraged rate center consolidation as a conservation measure</a:t>
            </a:r>
          </a:p>
          <a:p>
            <a:pPr marL="288925" indent="-288925">
              <a:lnSpc>
                <a:spcPct val="120000"/>
              </a:lnSpc>
              <a:spcBef>
                <a:spcPct val="0"/>
              </a:spcBef>
              <a:spcAft>
                <a:spcPts val="1800"/>
              </a:spcAft>
              <a:buClr>
                <a:schemeClr val="accent2"/>
              </a:buClr>
              <a:buSzPct val="75000"/>
            </a:pPr>
            <a:r>
              <a:rPr lang="pt-BR" altLang="en-US" b="0" dirty="0">
                <a:latin typeface="Trebuchet MS" panose="020B0703020202090204" pitchFamily="34" charset="0"/>
                <a:ea typeface="Roboto Light" panose="02000000000000000000" pitchFamily="2" charset="0"/>
                <a:cs typeface="Roboto Light" panose="02000000000000000000" pitchFamily="2" charset="0"/>
                <a:hlinkClick r:id="rId4"/>
              </a:rPr>
              <a:t>2002 NANC NENO IMG Report</a:t>
            </a:r>
            <a:endParaRPr lang="pt-BR" altLang="en-US" b="0" dirty="0">
              <a:latin typeface="Trebuchet MS" panose="020B0703020202090204" pitchFamily="34" charset="0"/>
              <a:ea typeface="Roboto Light" panose="02000000000000000000" pitchFamily="2" charset="0"/>
              <a:cs typeface="Roboto Light" panose="02000000000000000000" pitchFamily="2" charset="0"/>
            </a:endParaRP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Explored nationwide consolidation, identified benefits and challenges</a:t>
            </a:r>
            <a:endParaRPr lang="pt-BR" altLang="en-US" b="0" dirty="0">
              <a:latin typeface="Trebuchet MS" panose="020B0703020202090204" pitchFamily="34" charset="0"/>
              <a:ea typeface="Roboto Light" panose="02000000000000000000" pitchFamily="2" charset="0"/>
              <a:cs typeface="Roboto Light" panose="02000000000000000000" pitchFamily="2" charset="0"/>
            </a:endParaRPr>
          </a:p>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hlinkClick r:id="rId5"/>
              </a:rPr>
              <a:t>2014 ATIS INC All-IP Transition White Paper</a:t>
            </a:r>
            <a:endParaRPr lang="en-US" altLang="en-US" b="0" dirty="0">
              <a:latin typeface="Trebuchet MS" panose="020B0703020202090204" pitchFamily="34" charset="0"/>
              <a:ea typeface="Roboto Light" panose="02000000000000000000" pitchFamily="2" charset="0"/>
              <a:cs typeface="Roboto Light" panose="02000000000000000000" pitchFamily="2" charset="0"/>
            </a:endParaRP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Recognized future relevance of LSRCC in an all-IP environment</a:t>
            </a:r>
          </a:p>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hlinkClick r:id="rId6"/>
              </a:rPr>
              <a:t>2023 NANC NAOWG Report and Recommendation on the Feasibility of Individual Telephone Number (ITN) Pooling Trials and Alternative Means for Conserving Numbering Resources</a:t>
            </a:r>
            <a:endParaRPr lang="en-US" altLang="en-US" b="0" dirty="0">
              <a:latin typeface="Trebuchet MS" panose="020B0703020202090204" pitchFamily="34" charset="0"/>
              <a:ea typeface="Roboto Light" panose="02000000000000000000" pitchFamily="2" charset="0"/>
              <a:cs typeface="Roboto Light" panose="02000000000000000000" pitchFamily="2" charset="0"/>
            </a:endParaRP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Recommended LSRCC as a viable conservation strategy</a:t>
            </a:r>
          </a:p>
          <a:p>
            <a:endParaRPr lang="en-US" dirty="0"/>
          </a:p>
          <a:p>
            <a:r>
              <a:rPr lang="en-US" dirty="0"/>
              <a:t>Rate center consolidation isn’t a new idea — it’s been discussed for over two decades.</a:t>
            </a:r>
          </a:p>
          <a:p>
            <a:r>
              <a:rPr lang="en-US" dirty="0"/>
              <a:t>Back in 2000, the FCC’s Numbering Resource Optimization Order first encouraged rate center consolidation as one of several conservation measures. That laid the foundation for industry discussions.</a:t>
            </a:r>
          </a:p>
          <a:p>
            <a:r>
              <a:rPr lang="en-US" dirty="0"/>
              <a:t>In 2002, the North American Numbering Council’s NENO Issue Management Group produced a report that examined nationwide consolidation. It identified the potential benefits, but also acknowledged technical and regulatory challenges that would need to be addressed.</a:t>
            </a:r>
          </a:p>
          <a:p>
            <a:r>
              <a:rPr lang="en-US" dirty="0"/>
              <a:t>Fast forward to 2014, when the INC published a white paper on the All-IP transition. That work recognized that large-scale consolidation could become increasingly important as networks moved away from legacy switching environments.</a:t>
            </a:r>
          </a:p>
          <a:p>
            <a:r>
              <a:rPr lang="en-US" dirty="0"/>
              <a:t>In 2023, the Numbering Administration Oversight Working Group, or NAOWG, delivered a formal report and recommendation to the NANC. That report, focused on ITN pooling trials and other conservation measures, specifically identified large-scale rate center consolidation as a key conservation strategy. </a:t>
            </a:r>
          </a:p>
          <a:p>
            <a:endParaRPr lang="en-US" dirty="0"/>
          </a:p>
        </p:txBody>
      </p:sp>
      <p:sp>
        <p:nvSpPr>
          <p:cNvPr id="4" name="Slide Number Placeholder 3">
            <a:extLst>
              <a:ext uri="{FF2B5EF4-FFF2-40B4-BE49-F238E27FC236}">
                <a16:creationId xmlns:a16="http://schemas.microsoft.com/office/drawing/2014/main" id="{03B6BDA0-C5C0-0A0D-7FBA-E054F4987490}"/>
              </a:ext>
            </a:extLst>
          </p:cNvPr>
          <p:cNvSpPr>
            <a:spLocks noGrp="1"/>
          </p:cNvSpPr>
          <p:nvPr>
            <p:ph type="sldNum" sz="quarter" idx="5"/>
          </p:nvPr>
        </p:nvSpPr>
        <p:spPr/>
        <p:txBody>
          <a:bodyPr/>
          <a:lstStyle/>
          <a:p>
            <a:fld id="{6665D527-C090-D345-8774-57533258229A}" type="slidenum">
              <a:rPr lang="en-US" smtClean="0"/>
              <a:pPr/>
              <a:t>4</a:t>
            </a:fld>
            <a:endParaRPr lang="en-US" dirty="0"/>
          </a:p>
        </p:txBody>
      </p:sp>
    </p:spTree>
    <p:extLst>
      <p:ext uri="{BB962C8B-B14F-4D97-AF65-F5344CB8AC3E}">
        <p14:creationId xmlns:p14="http://schemas.microsoft.com/office/powerpoint/2010/main" val="1546523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4651A-BE68-CCD6-5F41-06B4499CF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1727F-6665-5F5F-6CF5-4AEEA9F356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E2578BA-7DA9-EF78-C0B2-F8049DE3B246}"/>
              </a:ext>
            </a:extLst>
          </p:cNvPr>
          <p:cNvSpPr>
            <a:spLocks noGrp="1"/>
          </p:cNvSpPr>
          <p:nvPr>
            <p:ph type="body" idx="1"/>
          </p:nvPr>
        </p:nvSpPr>
        <p:spPr/>
        <p:txBody>
          <a:bodyPr/>
          <a:lstStyle/>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Delay Area Code Exhaust</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Extends the lifespan of NPAs and the NANP</a:t>
            </a:r>
          </a:p>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Improve Utilization &amp; Forecasting</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Utilizes stranded numbers, thereby reducing new block requests and enabling the return </a:t>
            </a:r>
            <a:r>
              <a:rPr lang="en-US" b="0" dirty="0"/>
              <a:t>of unused thousands-blocks</a:t>
            </a:r>
            <a:endParaRPr lang="en-US" altLang="en-US" b="0" dirty="0">
              <a:latin typeface="Trebuchet MS" panose="020B0703020202090204" pitchFamily="34" charset="0"/>
              <a:ea typeface="Roboto Light" panose="02000000000000000000" pitchFamily="2" charset="0"/>
              <a:cs typeface="Roboto Light" panose="02000000000000000000" pitchFamily="2" charset="0"/>
            </a:endParaRPr>
          </a:p>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Simplify Provisioning &amp; Operations</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Streamlines interconnection, routing, and simplifies tariff management </a:t>
            </a:r>
          </a:p>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Reduce Regulatory &amp; Administrative Burdens</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Minimizes NPA relief proceedings, reduces requests for voluntary block donations</a:t>
            </a:r>
          </a:p>
          <a:p>
            <a:endParaRPr lang="en-US" dirty="0"/>
          </a:p>
          <a:p>
            <a:r>
              <a:rPr lang="en-US" dirty="0"/>
              <a:t>First, consolidations can significantly delay the exhaust of area codes. By combining rate centers, we improve number utilization and extend the lifespan of existing NPAs, reducing the frequency with which new area code relief is needed.</a:t>
            </a:r>
          </a:p>
          <a:p>
            <a:r>
              <a:rPr lang="en-US" dirty="0"/>
              <a:t>Another important benefit of consolidation is the improvement in utilization and forecasting. By consolidating rate centers into larger areas, the numbering demand better reflects actual customer need.</a:t>
            </a:r>
          </a:p>
          <a:p>
            <a:r>
              <a:rPr lang="en-US" dirty="0"/>
              <a:t>Third, it simplifies operations. Service providers benefit from streamlined provisioning, routing, and tariff arrangements, which reduces complexity and potential for error.</a:t>
            </a:r>
          </a:p>
          <a:p>
            <a:r>
              <a:rPr lang="en-US" dirty="0"/>
              <a:t>Fourth, there’s a reduction in regulatory and administrative burden. Regulators face fewer relief proceedings, and carriers have fewer interconnection and tariff obligations to manage across multiple small rate centers.</a:t>
            </a:r>
          </a:p>
          <a:p>
            <a:endParaRPr lang="en-US" dirty="0"/>
          </a:p>
        </p:txBody>
      </p:sp>
      <p:sp>
        <p:nvSpPr>
          <p:cNvPr id="4" name="Slide Number Placeholder 3">
            <a:extLst>
              <a:ext uri="{FF2B5EF4-FFF2-40B4-BE49-F238E27FC236}">
                <a16:creationId xmlns:a16="http://schemas.microsoft.com/office/drawing/2014/main" id="{5AE15394-CB72-9294-4194-E1A4D2DF9FA1}"/>
              </a:ext>
            </a:extLst>
          </p:cNvPr>
          <p:cNvSpPr>
            <a:spLocks noGrp="1"/>
          </p:cNvSpPr>
          <p:nvPr>
            <p:ph type="sldNum" sz="quarter" idx="5"/>
          </p:nvPr>
        </p:nvSpPr>
        <p:spPr/>
        <p:txBody>
          <a:bodyPr/>
          <a:lstStyle/>
          <a:p>
            <a:fld id="{6665D527-C090-D345-8774-57533258229A}" type="slidenum">
              <a:rPr lang="en-US" smtClean="0"/>
              <a:pPr/>
              <a:t>5</a:t>
            </a:fld>
            <a:endParaRPr lang="en-US" dirty="0"/>
          </a:p>
        </p:txBody>
      </p:sp>
    </p:spTree>
    <p:extLst>
      <p:ext uri="{BB962C8B-B14F-4D97-AF65-F5344CB8AC3E}">
        <p14:creationId xmlns:p14="http://schemas.microsoft.com/office/powerpoint/2010/main" val="2638373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F5B0F-1B19-AE83-4F61-EBC050140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CAB46-BD58-6980-7923-46960874B5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0264D0C-3913-0D31-587F-EC8A582B0047}"/>
              </a:ext>
            </a:extLst>
          </p:cNvPr>
          <p:cNvSpPr>
            <a:spLocks noGrp="1"/>
          </p:cNvSpPr>
          <p:nvPr>
            <p:ph type="body" idx="1"/>
          </p:nvPr>
        </p:nvSpPr>
        <p:spPr/>
        <p:txBody>
          <a:bodyPr/>
          <a:lstStyle/>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Regulatory Bodies (State Commissions &amp; FCC) </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Approve consolidations (regulated states)</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Collaborate with service providers to set timelines and effective dates</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In deregulated states, monitor impacts and customer notices</a:t>
            </a:r>
          </a:p>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Service Providers</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Incumbent providers: lead technical planning with regulatory bodies </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All providers: update switches, routing, Operational Support Systems (OSS), and notify customers</a:t>
            </a:r>
          </a:p>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NANPA (North American Numbering Plan Administrator)</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Issues industry notices and updates NAS</a:t>
            </a:r>
          </a:p>
          <a:p>
            <a:pPr marL="288925"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TRA (Telecom Routing Administration)</a:t>
            </a:r>
          </a:p>
          <a:p>
            <a:pPr marL="746125" lvl="1" indent="-288925">
              <a:lnSpc>
                <a:spcPct val="120000"/>
              </a:lnSpc>
              <a:spcBef>
                <a:spcPct val="0"/>
              </a:spcBef>
              <a:spcAft>
                <a:spcPts val="1800"/>
              </a:spcAft>
              <a:buClr>
                <a:schemeClr val="accent2"/>
              </a:buClr>
              <a:buSzPct val="75000"/>
            </a:pPr>
            <a:r>
              <a:rPr lang="en-US" altLang="en-US" b="0" dirty="0">
                <a:latin typeface="Trebuchet MS" panose="020B0703020202090204" pitchFamily="34" charset="0"/>
                <a:ea typeface="Roboto Light" panose="02000000000000000000" pitchFamily="2" charset="0"/>
                <a:cs typeface="Roboto Light" panose="02000000000000000000" pitchFamily="2" charset="0"/>
              </a:rPr>
              <a:t>Updates BIRRDS, LERG and TPM; issues industry notices</a:t>
            </a:r>
          </a:p>
          <a:p>
            <a:endParaRPr lang="en-US" dirty="0"/>
          </a:p>
          <a:p>
            <a:r>
              <a:rPr lang="en-US" dirty="0"/>
              <a:t>Stakeholder responsibilities are interdependent. Regulators not only approve consolidations in regulated states but also collaborate directly with the incumbent provider to set realistic timelines and effective dates. In deregulated states, while commissions may not have formal approval authority, they still work with incumbents to monitor impacts, coordinate notice periods, and support customer protections.</a:t>
            </a:r>
          </a:p>
          <a:p>
            <a:r>
              <a:rPr lang="en-US" dirty="0"/>
              <a:t>Incumbent providers play a lead role, working hand-in-hand with regulators and taking the technical lead on switch changes, routing updates, and planning. Other carriers follow that lead by updating their systems and communicating with their customers.</a:t>
            </a:r>
          </a:p>
          <a:p>
            <a:r>
              <a:rPr lang="en-US" dirty="0"/>
              <a:t>NANPA manages numbering records and coordinates notifications, while TRA ensures that the routing databases — BIRRDS, LERG, and TPM — are correctly updated.</a:t>
            </a:r>
          </a:p>
          <a:p>
            <a:endParaRPr lang="en-US" dirty="0"/>
          </a:p>
          <a:p>
            <a:r>
              <a:rPr lang="en-US" dirty="0"/>
              <a:t>The vendors who get industry notices – add to speaking notes </a:t>
            </a:r>
          </a:p>
          <a:p>
            <a:endParaRPr lang="en-US" dirty="0"/>
          </a:p>
        </p:txBody>
      </p:sp>
      <p:sp>
        <p:nvSpPr>
          <p:cNvPr id="4" name="Slide Number Placeholder 3">
            <a:extLst>
              <a:ext uri="{FF2B5EF4-FFF2-40B4-BE49-F238E27FC236}">
                <a16:creationId xmlns:a16="http://schemas.microsoft.com/office/drawing/2014/main" id="{C033E4FA-FBAE-B91E-BAB8-901EFDC48037}"/>
              </a:ext>
            </a:extLst>
          </p:cNvPr>
          <p:cNvSpPr>
            <a:spLocks noGrp="1"/>
          </p:cNvSpPr>
          <p:nvPr>
            <p:ph type="sldNum" sz="quarter" idx="5"/>
          </p:nvPr>
        </p:nvSpPr>
        <p:spPr/>
        <p:txBody>
          <a:bodyPr/>
          <a:lstStyle/>
          <a:p>
            <a:fld id="{6665D527-C090-D345-8774-57533258229A}" type="slidenum">
              <a:rPr lang="en-US" smtClean="0"/>
              <a:pPr/>
              <a:t>6</a:t>
            </a:fld>
            <a:endParaRPr lang="en-US" dirty="0"/>
          </a:p>
        </p:txBody>
      </p:sp>
    </p:spTree>
    <p:extLst>
      <p:ext uri="{BB962C8B-B14F-4D97-AF65-F5344CB8AC3E}">
        <p14:creationId xmlns:p14="http://schemas.microsoft.com/office/powerpoint/2010/main" val="337267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79DE9-A2C1-7F2E-A315-A7AEDE3FC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DE1FF-B2AC-B5A0-ADEC-49B87C54B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384939-F309-83F9-32C6-CFAA3ACABB81}"/>
              </a:ext>
            </a:extLst>
          </p:cNvPr>
          <p:cNvSpPr>
            <a:spLocks noGrp="1"/>
          </p:cNvSpPr>
          <p:nvPr>
            <p:ph type="body" idx="1"/>
          </p:nvPr>
        </p:nvSpPr>
        <p:spPr/>
        <p:txBody>
          <a:bodyPr/>
          <a:lstStyle/>
          <a:p>
            <a:r>
              <a:rPr lang="en-US" dirty="0"/>
              <a:t>Consolidation has wide-ranging impacts that affect regulators, providers, and customers</a:t>
            </a:r>
          </a:p>
          <a:p>
            <a:r>
              <a:rPr lang="en-US" dirty="0"/>
              <a:t>On the regulatory side, consolidations help extend the lifespan of NPAs, which reduces the need for frequent relief proceedings. But timing and consumer protections can’t be managed in isolation. That’s why regulator–service provider collaboration is so important: the parties must align on effective dates and work together to anticipate potential issues before industry notifications go out.</a:t>
            </a:r>
          </a:p>
          <a:p>
            <a:r>
              <a:rPr lang="en-US" dirty="0"/>
              <a:t>Operationally, consolidations simplify provisioning, routing, and OSS updates by reducing the number of small rate centers carriers must maintain. This lowers administrative overhead and makes it easier for providers to manage resources.</a:t>
            </a:r>
          </a:p>
          <a:p>
            <a:r>
              <a:rPr lang="en-US" dirty="0"/>
              <a:t>For consumers, the biggest impacts are on local and toll calling areas and on billing. Customers need clear, timely notice of any changes. Regulators working with incumbents can make sure these communications are accurate and coordinated.</a:t>
            </a:r>
          </a:p>
          <a:p>
            <a:endParaRPr lang="en-US" dirty="0"/>
          </a:p>
        </p:txBody>
      </p:sp>
      <p:sp>
        <p:nvSpPr>
          <p:cNvPr id="4" name="Slide Number Placeholder 3">
            <a:extLst>
              <a:ext uri="{FF2B5EF4-FFF2-40B4-BE49-F238E27FC236}">
                <a16:creationId xmlns:a16="http://schemas.microsoft.com/office/drawing/2014/main" id="{828D3017-54E0-CE54-B3B8-A502292ECC47}"/>
              </a:ext>
            </a:extLst>
          </p:cNvPr>
          <p:cNvSpPr>
            <a:spLocks noGrp="1"/>
          </p:cNvSpPr>
          <p:nvPr>
            <p:ph type="sldNum" sz="quarter" idx="5"/>
          </p:nvPr>
        </p:nvSpPr>
        <p:spPr/>
        <p:txBody>
          <a:bodyPr/>
          <a:lstStyle/>
          <a:p>
            <a:fld id="{6665D527-C090-D345-8774-57533258229A}" type="slidenum">
              <a:rPr lang="en-US" smtClean="0"/>
              <a:pPr/>
              <a:t>7</a:t>
            </a:fld>
            <a:endParaRPr lang="en-US" dirty="0"/>
          </a:p>
        </p:txBody>
      </p:sp>
    </p:spTree>
    <p:extLst>
      <p:ext uri="{BB962C8B-B14F-4D97-AF65-F5344CB8AC3E}">
        <p14:creationId xmlns:p14="http://schemas.microsoft.com/office/powerpoint/2010/main" val="4187561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4E379-AB70-D655-F29F-AE04BDFC8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46700-6442-ADAD-E640-AD8EB06AB95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686E60-4427-D64D-ADD2-AA129BBA6CF5}"/>
              </a:ext>
            </a:extLst>
          </p:cNvPr>
          <p:cNvSpPr>
            <a:spLocks noGrp="1"/>
          </p:cNvSpPr>
          <p:nvPr>
            <p:ph type="body" idx="1"/>
          </p:nvPr>
        </p:nvSpPr>
        <p:spPr/>
        <p:txBody>
          <a:bodyPr/>
          <a:lstStyle/>
          <a:p>
            <a:r>
              <a:rPr lang="en-US" dirty="0"/>
              <a:t>Pre-implementation planning and the checklist are closely linked, so we can view them together.</a:t>
            </a:r>
          </a:p>
          <a:p>
            <a:r>
              <a:rPr lang="en-US" dirty="0"/>
              <a:t>At the core, regulators and the incumbent provider must work together to set the effective dates and overall implementation timeline. This collaboration ensures the schedule is realistic, that consolidations don’t cross boundaries like LATAs or NPAs, and that consumer protections and notice requirements are addressed upfront.</a:t>
            </a:r>
          </a:p>
          <a:p>
            <a:r>
              <a:rPr lang="en-US" dirty="0"/>
              <a:t>Other service providers play a critical role during this stage. They need to review trunking capacity, routing, and switch readiness, and identify OSS or interconnection updates that will be required. Their input helps regulators and incumbents anticipate challenges before the consolidation moves forward.</a:t>
            </a:r>
          </a:p>
          <a:p>
            <a:r>
              <a:rPr lang="en-US" dirty="0"/>
              <a:t>NANPA prepares preliminary industry notifications and ensures that the NAS system is ready for updates once timelines are finalized. In parallel, TRA verifies that BIRRDS, the LERG, and TPM databases are ready to reflect the changes, aligning database updates with effective dates.</a:t>
            </a:r>
          </a:p>
          <a:p>
            <a:r>
              <a:rPr lang="en-US" dirty="0"/>
              <a:t>Finally, timing matters. Consolidations should not be scheduled near NRUF or Form 502 reporting deadlines or major holidays, as these can create unnecessary complications.</a:t>
            </a:r>
          </a:p>
          <a:p>
            <a:endParaRPr lang="en-US" dirty="0"/>
          </a:p>
        </p:txBody>
      </p:sp>
      <p:sp>
        <p:nvSpPr>
          <p:cNvPr id="4" name="Slide Number Placeholder 3">
            <a:extLst>
              <a:ext uri="{FF2B5EF4-FFF2-40B4-BE49-F238E27FC236}">
                <a16:creationId xmlns:a16="http://schemas.microsoft.com/office/drawing/2014/main" id="{F25EAC6A-2E51-B612-E4A7-64159F0D4DA5}"/>
              </a:ext>
            </a:extLst>
          </p:cNvPr>
          <p:cNvSpPr>
            <a:spLocks noGrp="1"/>
          </p:cNvSpPr>
          <p:nvPr>
            <p:ph type="sldNum" sz="quarter" idx="5"/>
          </p:nvPr>
        </p:nvSpPr>
        <p:spPr/>
        <p:txBody>
          <a:bodyPr/>
          <a:lstStyle/>
          <a:p>
            <a:fld id="{6665D527-C090-D345-8774-57533258229A}" type="slidenum">
              <a:rPr lang="en-US" smtClean="0"/>
              <a:pPr/>
              <a:t>8</a:t>
            </a:fld>
            <a:endParaRPr lang="en-US" dirty="0"/>
          </a:p>
        </p:txBody>
      </p:sp>
    </p:spTree>
    <p:extLst>
      <p:ext uri="{BB962C8B-B14F-4D97-AF65-F5344CB8AC3E}">
        <p14:creationId xmlns:p14="http://schemas.microsoft.com/office/powerpoint/2010/main" val="333605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E9948-EDFC-16A7-E284-ABB41677C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DB59A-3F56-CB65-3ECE-640EC15FC0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4E2ACD-D45D-60C5-608A-31E466BD3F02}"/>
              </a:ext>
            </a:extLst>
          </p:cNvPr>
          <p:cNvSpPr>
            <a:spLocks noGrp="1"/>
          </p:cNvSpPr>
          <p:nvPr>
            <p:ph type="body" idx="1"/>
          </p:nvPr>
        </p:nvSpPr>
        <p:spPr/>
        <p:txBody>
          <a:bodyPr/>
          <a:lstStyle/>
          <a:p>
            <a:r>
              <a:rPr lang="en-US" dirty="0"/>
              <a:t>Pre-implementation planning and the checklist are closely linked, so we can view them together.</a:t>
            </a:r>
          </a:p>
          <a:p>
            <a:r>
              <a:rPr lang="en-US" dirty="0"/>
              <a:t>At the core, regulators and the incumbent provider must work together to set the effective dates and overall implementation timeline. This collaboration ensures the schedule is realistic, that consolidations don’t cross boundaries like LATAs or NPAs, and that consumer protections and notice requirements are addressed upfront.</a:t>
            </a:r>
          </a:p>
          <a:p>
            <a:r>
              <a:rPr lang="en-US" dirty="0"/>
              <a:t>Other service providers play a critical role during this stage. They need to review trunking capacity, routing, and switch readiness, and identify OSS or interconnection updates that will be required. Their input helps regulators and incumbents anticipate challenges before the consolidation moves forward.</a:t>
            </a:r>
          </a:p>
          <a:p>
            <a:r>
              <a:rPr lang="en-US" dirty="0"/>
              <a:t>NANPA prepares preliminary industry notifications and ensures that the NAS system is ready for updates once timelines are finalized. In parallel, TRA verifies that BIRRDS, the LERG, and TPM databases are ready to reflect the changes, aligning database updates with effective dates.</a:t>
            </a:r>
          </a:p>
          <a:p>
            <a:r>
              <a:rPr lang="en-US" dirty="0"/>
              <a:t>Finally, timing matters. Consolidations should not be scheduled near NRUF or Form 502 reporting deadlines or major holidays, as these can create unnecessary complications.</a:t>
            </a:r>
          </a:p>
          <a:p>
            <a:endParaRPr lang="en-US" dirty="0"/>
          </a:p>
        </p:txBody>
      </p:sp>
      <p:sp>
        <p:nvSpPr>
          <p:cNvPr id="4" name="Slide Number Placeholder 3">
            <a:extLst>
              <a:ext uri="{FF2B5EF4-FFF2-40B4-BE49-F238E27FC236}">
                <a16:creationId xmlns:a16="http://schemas.microsoft.com/office/drawing/2014/main" id="{D6D34F3A-CA67-9600-4A92-435A0C3D4184}"/>
              </a:ext>
            </a:extLst>
          </p:cNvPr>
          <p:cNvSpPr>
            <a:spLocks noGrp="1"/>
          </p:cNvSpPr>
          <p:nvPr>
            <p:ph type="sldNum" sz="quarter" idx="5"/>
          </p:nvPr>
        </p:nvSpPr>
        <p:spPr/>
        <p:txBody>
          <a:bodyPr/>
          <a:lstStyle/>
          <a:p>
            <a:fld id="{6665D527-C090-D345-8774-57533258229A}" type="slidenum">
              <a:rPr lang="en-US" smtClean="0"/>
              <a:pPr/>
              <a:t>9</a:t>
            </a:fld>
            <a:endParaRPr lang="en-US" dirty="0"/>
          </a:p>
        </p:txBody>
      </p:sp>
    </p:spTree>
    <p:extLst>
      <p:ext uri="{BB962C8B-B14F-4D97-AF65-F5344CB8AC3E}">
        <p14:creationId xmlns:p14="http://schemas.microsoft.com/office/powerpoint/2010/main" val="737584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4FBA0-686D-40B8-FDD3-DB1170F24659}"/>
              </a:ext>
            </a:extLst>
          </p:cNvPr>
          <p:cNvSpPr/>
          <p:nvPr userDrawn="1"/>
        </p:nvSpPr>
        <p:spPr>
          <a:xfrm>
            <a:off x="3457918" y="1887045"/>
            <a:ext cx="45719" cy="2200860"/>
          </a:xfrm>
          <a:prstGeom prst="rect">
            <a:avLst/>
          </a:prstGeom>
          <a:solidFill>
            <a:srgbClr val="F25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
        <p:nvSpPr>
          <p:cNvPr id="4" name="Rectangle 3">
            <a:extLst>
              <a:ext uri="{FF2B5EF4-FFF2-40B4-BE49-F238E27FC236}">
                <a16:creationId xmlns:a16="http://schemas.microsoft.com/office/drawing/2014/main" id="{0C69BA49-BAE5-0EAE-DB85-617773A8B277}"/>
              </a:ext>
            </a:extLst>
          </p:cNvPr>
          <p:cNvSpPr/>
          <p:nvPr userDrawn="1"/>
        </p:nvSpPr>
        <p:spPr>
          <a:xfrm>
            <a:off x="6072948" y="5182212"/>
            <a:ext cx="45719" cy="2200860"/>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Tree>
    <p:extLst>
      <p:ext uri="{BB962C8B-B14F-4D97-AF65-F5344CB8AC3E}">
        <p14:creationId xmlns:p14="http://schemas.microsoft.com/office/powerpoint/2010/main" val="3009375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and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41009E2-D013-E1AC-C224-A80848D584D8}"/>
              </a:ext>
            </a:extLst>
          </p:cNvPr>
          <p:cNvSpPr>
            <a:spLocks noGrp="1"/>
          </p:cNvSpPr>
          <p:nvPr>
            <p:ph type="body" sz="quarter" idx="10"/>
          </p:nvPr>
        </p:nvSpPr>
        <p:spPr>
          <a:xfrm>
            <a:off x="457200" y="584200"/>
            <a:ext cx="9001125" cy="812800"/>
          </a:xfrm>
        </p:spPr>
        <p:txBody>
          <a:bodyPr>
            <a:noAutofit/>
          </a:bodyPr>
          <a:lstStyle>
            <a:lvl1pPr marL="0" indent="0">
              <a:buNone/>
              <a:defRPr sz="4800" b="0" i="0">
                <a:solidFill>
                  <a:schemeClr val="bg1"/>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
        <p:nvSpPr>
          <p:cNvPr id="2" name="TextBox 12">
            <a:extLst>
              <a:ext uri="{FF2B5EF4-FFF2-40B4-BE49-F238E27FC236}">
                <a16:creationId xmlns:a16="http://schemas.microsoft.com/office/drawing/2014/main" id="{D34756A5-D378-509B-DE41-85F3CDBBFAAA}"/>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Tree>
    <p:extLst>
      <p:ext uri="{BB962C8B-B14F-4D97-AF65-F5344CB8AC3E}">
        <p14:creationId xmlns:p14="http://schemas.microsoft.com/office/powerpoint/2010/main" val="1235390802"/>
      </p:ext>
    </p:extLst>
  </p:cSld>
  <p:clrMapOvr>
    <a:masterClrMapping/>
  </p:clrMapOvr>
  <p:extLst>
    <p:ext uri="{DCECCB84-F9BA-43D5-87BE-67443E8EF086}">
      <p15:sldGuideLst xmlns:p15="http://schemas.microsoft.com/office/powerpoint/2012/main">
        <p15:guide id="1" orient="horz" pos="69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DB06CDAD-55C4-6404-BAC9-5A48C3B8548A}"/>
              </a:ext>
            </a:extLst>
          </p:cNvPr>
          <p:cNvSpPr>
            <a:spLocks noGrp="1"/>
          </p:cNvSpPr>
          <p:nvPr>
            <p:ph type="pic" sz="quarter" idx="17"/>
          </p:nvPr>
        </p:nvSpPr>
        <p:spPr>
          <a:xfrm>
            <a:off x="744718" y="2349500"/>
            <a:ext cx="1488895" cy="2014538"/>
          </a:xfrm>
        </p:spPr>
        <p:txBody>
          <a:bodyPr>
            <a:normAutofit/>
          </a:bodyPr>
          <a:lstStyle>
            <a:lvl1pPr>
              <a:defRPr sz="2000"/>
            </a:lvl1pPr>
          </a:lstStyle>
          <a:p>
            <a:r>
              <a:rPr lang="en-US" dirty="0"/>
              <a:t>Click icon to add picture</a:t>
            </a:r>
          </a:p>
        </p:txBody>
      </p:sp>
      <p:sp>
        <p:nvSpPr>
          <p:cNvPr id="27" name="Picture Placeholder 25">
            <a:extLst>
              <a:ext uri="{FF2B5EF4-FFF2-40B4-BE49-F238E27FC236}">
                <a16:creationId xmlns:a16="http://schemas.microsoft.com/office/drawing/2014/main" id="{00583DC2-B7C0-3BB6-E8CB-A0B76A493578}"/>
              </a:ext>
            </a:extLst>
          </p:cNvPr>
          <p:cNvSpPr>
            <a:spLocks noGrp="1"/>
          </p:cNvSpPr>
          <p:nvPr>
            <p:ph type="pic" sz="quarter" idx="18"/>
          </p:nvPr>
        </p:nvSpPr>
        <p:spPr>
          <a:xfrm>
            <a:off x="2585345" y="2348719"/>
            <a:ext cx="1488895" cy="2014538"/>
          </a:xfrm>
        </p:spPr>
        <p:txBody>
          <a:bodyPr>
            <a:normAutofit/>
          </a:bodyPr>
          <a:lstStyle>
            <a:lvl1pPr>
              <a:defRPr sz="2000"/>
            </a:lvl1pPr>
          </a:lstStyle>
          <a:p>
            <a:r>
              <a:rPr lang="en-US"/>
              <a:t>Click icon to add picture</a:t>
            </a:r>
          </a:p>
        </p:txBody>
      </p:sp>
      <p:sp>
        <p:nvSpPr>
          <p:cNvPr id="28" name="Picture Placeholder 25">
            <a:extLst>
              <a:ext uri="{FF2B5EF4-FFF2-40B4-BE49-F238E27FC236}">
                <a16:creationId xmlns:a16="http://schemas.microsoft.com/office/drawing/2014/main" id="{F2615FD7-C97A-AB2C-2756-3ADFD9CC408D}"/>
              </a:ext>
            </a:extLst>
          </p:cNvPr>
          <p:cNvSpPr>
            <a:spLocks noGrp="1"/>
          </p:cNvSpPr>
          <p:nvPr>
            <p:ph type="pic" sz="quarter" idx="19"/>
          </p:nvPr>
        </p:nvSpPr>
        <p:spPr>
          <a:xfrm>
            <a:off x="4425972" y="2359610"/>
            <a:ext cx="1488895" cy="2014538"/>
          </a:xfrm>
        </p:spPr>
        <p:txBody>
          <a:bodyPr>
            <a:normAutofit/>
          </a:bodyPr>
          <a:lstStyle>
            <a:lvl1pPr>
              <a:defRPr sz="2000"/>
            </a:lvl1pPr>
          </a:lstStyle>
          <a:p>
            <a:r>
              <a:rPr lang="en-US"/>
              <a:t>Click icon to add picture</a:t>
            </a:r>
          </a:p>
        </p:txBody>
      </p:sp>
      <p:sp>
        <p:nvSpPr>
          <p:cNvPr id="29" name="Picture Placeholder 25">
            <a:extLst>
              <a:ext uri="{FF2B5EF4-FFF2-40B4-BE49-F238E27FC236}">
                <a16:creationId xmlns:a16="http://schemas.microsoft.com/office/drawing/2014/main" id="{536D94B7-9AC1-559A-347B-7FBAE55D8479}"/>
              </a:ext>
            </a:extLst>
          </p:cNvPr>
          <p:cNvSpPr>
            <a:spLocks noGrp="1"/>
          </p:cNvSpPr>
          <p:nvPr>
            <p:ph type="pic" sz="quarter" idx="20"/>
          </p:nvPr>
        </p:nvSpPr>
        <p:spPr>
          <a:xfrm>
            <a:off x="6266599" y="2348719"/>
            <a:ext cx="1488895" cy="2014538"/>
          </a:xfrm>
        </p:spPr>
        <p:txBody>
          <a:bodyPr>
            <a:normAutofit/>
          </a:bodyPr>
          <a:lstStyle>
            <a:lvl1pPr>
              <a:defRPr sz="2000"/>
            </a:lvl1pPr>
          </a:lstStyle>
          <a:p>
            <a:r>
              <a:rPr lang="en-US"/>
              <a:t>Click icon to add picture</a:t>
            </a:r>
          </a:p>
        </p:txBody>
      </p:sp>
      <p:sp>
        <p:nvSpPr>
          <p:cNvPr id="30" name="Picture Placeholder 25">
            <a:extLst>
              <a:ext uri="{FF2B5EF4-FFF2-40B4-BE49-F238E27FC236}">
                <a16:creationId xmlns:a16="http://schemas.microsoft.com/office/drawing/2014/main" id="{38EB23DE-A59E-6ABC-8476-991157704272}"/>
              </a:ext>
            </a:extLst>
          </p:cNvPr>
          <p:cNvSpPr>
            <a:spLocks noGrp="1"/>
          </p:cNvSpPr>
          <p:nvPr>
            <p:ph type="pic" sz="quarter" idx="21"/>
          </p:nvPr>
        </p:nvSpPr>
        <p:spPr>
          <a:xfrm>
            <a:off x="8107226" y="2347938"/>
            <a:ext cx="1488895" cy="2014538"/>
          </a:xfrm>
        </p:spPr>
        <p:txBody>
          <a:bodyPr>
            <a:normAutofit/>
          </a:bodyPr>
          <a:lstStyle>
            <a:lvl1pPr>
              <a:defRPr sz="2000"/>
            </a:lvl1pPr>
          </a:lstStyle>
          <a:p>
            <a:r>
              <a:rPr lang="en-US"/>
              <a:t>Click icon to add picture</a:t>
            </a:r>
          </a:p>
        </p:txBody>
      </p:sp>
      <p:sp>
        <p:nvSpPr>
          <p:cNvPr id="31" name="Picture Placeholder 25">
            <a:extLst>
              <a:ext uri="{FF2B5EF4-FFF2-40B4-BE49-F238E27FC236}">
                <a16:creationId xmlns:a16="http://schemas.microsoft.com/office/drawing/2014/main" id="{139B1FEB-2628-C1EF-B7B5-F0E6DBC61F66}"/>
              </a:ext>
            </a:extLst>
          </p:cNvPr>
          <p:cNvSpPr>
            <a:spLocks noGrp="1"/>
          </p:cNvSpPr>
          <p:nvPr>
            <p:ph type="pic" sz="quarter" idx="22"/>
          </p:nvPr>
        </p:nvSpPr>
        <p:spPr>
          <a:xfrm>
            <a:off x="9947854" y="2358829"/>
            <a:ext cx="1488895" cy="2014538"/>
          </a:xfrm>
        </p:spPr>
        <p:txBody>
          <a:bodyPr>
            <a:normAutofit/>
          </a:bodyPr>
          <a:lstStyle>
            <a:lvl1pPr>
              <a:defRPr sz="2000"/>
            </a:lvl1pPr>
          </a:lstStyle>
          <a:p>
            <a:r>
              <a:rPr lang="en-US"/>
              <a:t>Click icon to add picture</a:t>
            </a:r>
          </a:p>
        </p:txBody>
      </p:sp>
      <p:sp>
        <p:nvSpPr>
          <p:cNvPr id="6" name="TextBox 12">
            <a:extLst>
              <a:ext uri="{FF2B5EF4-FFF2-40B4-BE49-F238E27FC236}">
                <a16:creationId xmlns:a16="http://schemas.microsoft.com/office/drawing/2014/main" id="{686578E3-D181-7970-A605-3CF6432DA358}"/>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9" name="Text Placeholder 8">
            <a:extLst>
              <a:ext uri="{FF2B5EF4-FFF2-40B4-BE49-F238E27FC236}">
                <a16:creationId xmlns:a16="http://schemas.microsoft.com/office/drawing/2014/main" id="{125443CD-319A-40CC-9DD1-2E0B2F56B408}"/>
              </a:ext>
            </a:extLst>
          </p:cNvPr>
          <p:cNvSpPr>
            <a:spLocks noGrp="1"/>
          </p:cNvSpPr>
          <p:nvPr>
            <p:ph type="body" sz="quarter" idx="11"/>
          </p:nvPr>
        </p:nvSpPr>
        <p:spPr>
          <a:xfrm>
            <a:off x="636775" y="4597400"/>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10" name="Text Placeholder 8">
            <a:extLst>
              <a:ext uri="{FF2B5EF4-FFF2-40B4-BE49-F238E27FC236}">
                <a16:creationId xmlns:a16="http://schemas.microsoft.com/office/drawing/2014/main" id="{C0569A17-4F88-601A-DD36-32454D3A2700}"/>
              </a:ext>
            </a:extLst>
          </p:cNvPr>
          <p:cNvSpPr>
            <a:spLocks noGrp="1"/>
          </p:cNvSpPr>
          <p:nvPr>
            <p:ph type="body" sz="quarter" idx="12"/>
          </p:nvPr>
        </p:nvSpPr>
        <p:spPr>
          <a:xfrm>
            <a:off x="2435034" y="4597399"/>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11" name="Text Placeholder 8">
            <a:extLst>
              <a:ext uri="{FF2B5EF4-FFF2-40B4-BE49-F238E27FC236}">
                <a16:creationId xmlns:a16="http://schemas.microsoft.com/office/drawing/2014/main" id="{07B6924B-FB64-847F-0DAB-B7D5A59AE147}"/>
              </a:ext>
            </a:extLst>
          </p:cNvPr>
          <p:cNvSpPr>
            <a:spLocks noGrp="1"/>
          </p:cNvSpPr>
          <p:nvPr>
            <p:ph type="body" sz="quarter" idx="13"/>
          </p:nvPr>
        </p:nvSpPr>
        <p:spPr>
          <a:xfrm>
            <a:off x="4326008" y="4597399"/>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12" name="Text Placeholder 8">
            <a:extLst>
              <a:ext uri="{FF2B5EF4-FFF2-40B4-BE49-F238E27FC236}">
                <a16:creationId xmlns:a16="http://schemas.microsoft.com/office/drawing/2014/main" id="{8F0BA189-6DE8-BE05-EB0D-64185D84E6E8}"/>
              </a:ext>
            </a:extLst>
          </p:cNvPr>
          <p:cNvSpPr>
            <a:spLocks noGrp="1"/>
          </p:cNvSpPr>
          <p:nvPr>
            <p:ph type="body" sz="quarter" idx="14"/>
          </p:nvPr>
        </p:nvSpPr>
        <p:spPr>
          <a:xfrm>
            <a:off x="6162367" y="4597398"/>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23" name="Text Placeholder 8">
            <a:extLst>
              <a:ext uri="{FF2B5EF4-FFF2-40B4-BE49-F238E27FC236}">
                <a16:creationId xmlns:a16="http://schemas.microsoft.com/office/drawing/2014/main" id="{147DA42B-411A-FF5E-3986-1FEB6496BCF8}"/>
              </a:ext>
            </a:extLst>
          </p:cNvPr>
          <p:cNvSpPr>
            <a:spLocks noGrp="1"/>
          </p:cNvSpPr>
          <p:nvPr>
            <p:ph type="body" sz="quarter" idx="15"/>
          </p:nvPr>
        </p:nvSpPr>
        <p:spPr>
          <a:xfrm>
            <a:off x="8027301" y="4597398"/>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24" name="Text Placeholder 8">
            <a:extLst>
              <a:ext uri="{FF2B5EF4-FFF2-40B4-BE49-F238E27FC236}">
                <a16:creationId xmlns:a16="http://schemas.microsoft.com/office/drawing/2014/main" id="{CF2A0D4F-DBE2-AEC6-DE9B-FC6C749E4AB3}"/>
              </a:ext>
            </a:extLst>
          </p:cNvPr>
          <p:cNvSpPr>
            <a:spLocks noGrp="1"/>
          </p:cNvSpPr>
          <p:nvPr>
            <p:ph type="body" sz="quarter" idx="16"/>
          </p:nvPr>
        </p:nvSpPr>
        <p:spPr>
          <a:xfrm>
            <a:off x="9835085" y="4597397"/>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2" name="Text Placeholder 4">
            <a:extLst>
              <a:ext uri="{FF2B5EF4-FFF2-40B4-BE49-F238E27FC236}">
                <a16:creationId xmlns:a16="http://schemas.microsoft.com/office/drawing/2014/main" id="{70D72D47-44A2-09E9-649A-62FEB12D6244}"/>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4106443593"/>
      </p:ext>
    </p:extLst>
  </p:cSld>
  <p:clrMapOvr>
    <a:masterClrMapping/>
  </p:clrMapOvr>
  <p:extLst>
    <p:ext uri="{DCECCB84-F9BA-43D5-87BE-67443E8EF086}">
      <p15:sldGuideLst xmlns:p15="http://schemas.microsoft.com/office/powerpoint/2012/main">
        <p15:guide id="1" pos="5112"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ed Copy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6E06787-B9CA-65E2-6B68-FACC0D00926A}"/>
              </a:ext>
            </a:extLst>
          </p:cNvPr>
          <p:cNvSpPr>
            <a:spLocks noGrp="1"/>
          </p:cNvSpPr>
          <p:nvPr>
            <p:ph type="pic" sz="quarter" idx="12"/>
          </p:nvPr>
        </p:nvSpPr>
        <p:spPr>
          <a:xfrm>
            <a:off x="7186259" y="1866900"/>
            <a:ext cx="4205641" cy="4221163"/>
          </a:xfrm>
        </p:spPr>
        <p:txBody>
          <a:bodyPr/>
          <a:lstStyle/>
          <a:p>
            <a:r>
              <a:rPr lang="en-US"/>
              <a:t>Click icon to add picture</a:t>
            </a:r>
            <a:endParaRPr lang="en-US" dirty="0"/>
          </a:p>
        </p:txBody>
      </p:sp>
      <p:sp>
        <p:nvSpPr>
          <p:cNvPr id="2" name="TextBox 12">
            <a:extLst>
              <a:ext uri="{FF2B5EF4-FFF2-40B4-BE49-F238E27FC236}">
                <a16:creationId xmlns:a16="http://schemas.microsoft.com/office/drawing/2014/main" id="{00CEF00C-05BB-8DF6-DECB-72F82558436B}"/>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9" name="Text Placeholder 5">
            <a:extLst>
              <a:ext uri="{FF2B5EF4-FFF2-40B4-BE49-F238E27FC236}">
                <a16:creationId xmlns:a16="http://schemas.microsoft.com/office/drawing/2014/main" id="{F2DD4897-1A25-1524-4BC7-A6BF3D713A3D}"/>
              </a:ext>
            </a:extLst>
          </p:cNvPr>
          <p:cNvSpPr>
            <a:spLocks noGrp="1"/>
          </p:cNvSpPr>
          <p:nvPr>
            <p:ph type="body" sz="quarter" idx="17"/>
          </p:nvPr>
        </p:nvSpPr>
        <p:spPr>
          <a:xfrm>
            <a:off x="872652" y="1863724"/>
            <a:ext cx="5813897" cy="4221163"/>
          </a:xfrm>
        </p:spPr>
        <p:txBody>
          <a:bodyPr>
            <a:noAutofit/>
          </a:bodyPr>
          <a:lstStyle>
            <a:lvl1pPr>
              <a:defRPr sz="2400" b="0" i="0">
                <a:latin typeface="Trebuchet MS" panose="020B0703020202090204" pitchFamily="34" charset="0"/>
                <a:cs typeface="Roboto Light" panose="02000000000000000000" pitchFamily="2" charset="0"/>
              </a:defRPr>
            </a:lvl1pPr>
            <a:lvl2pPr>
              <a:defRPr sz="2000" b="0" i="0">
                <a:latin typeface="Trebuchet MS" panose="020B0703020202090204" pitchFamily="34" charset="0"/>
                <a:cs typeface="Roboto Light" panose="02000000000000000000" pitchFamily="2" charset="0"/>
              </a:defRPr>
            </a:lvl2pPr>
            <a:lvl3pPr>
              <a:defRPr sz="1800" b="0" i="0">
                <a:latin typeface="Trebuchet MS" panose="020B0703020202090204" pitchFamily="34" charset="0"/>
                <a:cs typeface="Roboto Light" panose="02000000000000000000" pitchFamily="2" charset="0"/>
              </a:defRPr>
            </a:lvl3pPr>
            <a:lvl4pPr>
              <a:defRPr sz="1600" b="0" i="0">
                <a:latin typeface="Trebuchet MS" panose="020B0703020202090204" pitchFamily="34" charset="0"/>
                <a:cs typeface="Roboto Light" panose="02000000000000000000" pitchFamily="2" charset="0"/>
              </a:defRPr>
            </a:lvl4pPr>
            <a:lvl5pPr>
              <a:defRPr sz="16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0CCFA3C-C879-421C-17ED-16380AB9C111}"/>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124213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ulleted Copy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6E06787-B9CA-65E2-6B68-FACC0D00926A}"/>
              </a:ext>
            </a:extLst>
          </p:cNvPr>
          <p:cNvSpPr>
            <a:spLocks noGrp="1"/>
          </p:cNvSpPr>
          <p:nvPr>
            <p:ph type="pic" sz="quarter" idx="12"/>
          </p:nvPr>
        </p:nvSpPr>
        <p:spPr>
          <a:xfrm>
            <a:off x="4419601" y="1866900"/>
            <a:ext cx="6972300" cy="4221163"/>
          </a:xfrm>
        </p:spPr>
        <p:txBody>
          <a:bodyPr/>
          <a:lstStyle/>
          <a:p>
            <a:r>
              <a:rPr lang="en-US"/>
              <a:t>Click icon to add picture</a:t>
            </a:r>
            <a:endParaRPr lang="en-US" dirty="0"/>
          </a:p>
        </p:txBody>
      </p:sp>
      <p:sp>
        <p:nvSpPr>
          <p:cNvPr id="2" name="TextBox 12">
            <a:extLst>
              <a:ext uri="{FF2B5EF4-FFF2-40B4-BE49-F238E27FC236}">
                <a16:creationId xmlns:a16="http://schemas.microsoft.com/office/drawing/2014/main" id="{00CEF00C-05BB-8DF6-DECB-72F82558436B}"/>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5" name="Text Placeholder 5">
            <a:extLst>
              <a:ext uri="{FF2B5EF4-FFF2-40B4-BE49-F238E27FC236}">
                <a16:creationId xmlns:a16="http://schemas.microsoft.com/office/drawing/2014/main" id="{C996023C-24D2-D937-EFAC-9DE1C5F47C50}"/>
              </a:ext>
            </a:extLst>
          </p:cNvPr>
          <p:cNvSpPr>
            <a:spLocks noGrp="1"/>
          </p:cNvSpPr>
          <p:nvPr>
            <p:ph type="body" sz="quarter" idx="17"/>
          </p:nvPr>
        </p:nvSpPr>
        <p:spPr>
          <a:xfrm>
            <a:off x="872652" y="1863724"/>
            <a:ext cx="3223097" cy="4221163"/>
          </a:xfrm>
        </p:spPr>
        <p:txBody>
          <a:bodyPr>
            <a:noAutofit/>
          </a:bodyPr>
          <a:lstStyle>
            <a:lvl1pPr>
              <a:defRPr sz="1800" b="0" i="0">
                <a:latin typeface="Trebuchet MS" panose="020B0703020202090204" pitchFamily="34" charset="0"/>
                <a:cs typeface="Roboto Light" panose="02000000000000000000" pitchFamily="2" charset="0"/>
              </a:defRPr>
            </a:lvl1pPr>
            <a:lvl2pPr>
              <a:defRPr sz="1600" b="0" i="0">
                <a:latin typeface="Trebuchet MS" panose="020B0703020202090204" pitchFamily="34" charset="0"/>
                <a:cs typeface="Roboto Light" panose="02000000000000000000" pitchFamily="2" charset="0"/>
              </a:defRPr>
            </a:lvl2pPr>
            <a:lvl3pPr>
              <a:defRPr sz="1400" b="0" i="0">
                <a:latin typeface="Trebuchet MS" panose="020B0703020202090204" pitchFamily="34" charset="0"/>
                <a:cs typeface="Roboto Light" panose="02000000000000000000" pitchFamily="2" charset="0"/>
              </a:defRPr>
            </a:lvl3pPr>
            <a:lvl4pPr>
              <a:defRPr sz="1200" b="0" i="0">
                <a:latin typeface="Trebuchet MS" panose="020B0703020202090204" pitchFamily="34" charset="0"/>
                <a:cs typeface="Roboto Light" panose="02000000000000000000" pitchFamily="2" charset="0"/>
              </a:defRPr>
            </a:lvl4pPr>
            <a:lvl5pPr>
              <a:defRPr sz="12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id="{95D31478-D0D2-FF69-5E6B-163A77248530}"/>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696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and 2 rows of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522A3-92CC-863C-9B56-6CE0E243C01B}"/>
              </a:ext>
            </a:extLst>
          </p:cNvPr>
          <p:cNvPicPr>
            <a:picLocks noChangeAspect="1"/>
          </p:cNvPicPr>
          <p:nvPr userDrawn="1"/>
        </p:nvPicPr>
        <p:blipFill rotWithShape="1">
          <a:blip r:embed="rId3"/>
          <a:srcRect r="-41383" b="86186"/>
          <a:stretch/>
        </p:blipFill>
        <p:spPr>
          <a:xfrm>
            <a:off x="6254750" y="2772791"/>
            <a:ext cx="7674314" cy="427609"/>
          </a:xfrm>
          <a:prstGeom prst="rect">
            <a:avLst/>
          </a:prstGeom>
        </p:spPr>
      </p:pic>
      <p:pic>
        <p:nvPicPr>
          <p:cNvPr id="10" name="Picture 9">
            <a:extLst>
              <a:ext uri="{FF2B5EF4-FFF2-40B4-BE49-F238E27FC236}">
                <a16:creationId xmlns:a16="http://schemas.microsoft.com/office/drawing/2014/main" id="{87CB67F3-2D37-7D2F-23CD-79B90E227102}"/>
              </a:ext>
            </a:extLst>
          </p:cNvPr>
          <p:cNvPicPr>
            <a:picLocks noChangeAspect="1"/>
          </p:cNvPicPr>
          <p:nvPr userDrawn="1"/>
        </p:nvPicPr>
        <p:blipFill rotWithShape="1">
          <a:blip r:embed="rId3"/>
          <a:srcRect r="-41383" b="86186"/>
          <a:stretch/>
        </p:blipFill>
        <p:spPr>
          <a:xfrm>
            <a:off x="457200" y="2772791"/>
            <a:ext cx="7772400" cy="427609"/>
          </a:xfrm>
          <a:prstGeom prst="rect">
            <a:avLst/>
          </a:prstGeom>
        </p:spPr>
      </p:pic>
      <p:sp>
        <p:nvSpPr>
          <p:cNvPr id="2" name="TextBox 12">
            <a:extLst>
              <a:ext uri="{FF2B5EF4-FFF2-40B4-BE49-F238E27FC236}">
                <a16:creationId xmlns:a16="http://schemas.microsoft.com/office/drawing/2014/main" id="{B029922E-7213-669A-B9F4-AE7FBDEA705F}"/>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4" name="Text Placeholder 3">
            <a:extLst>
              <a:ext uri="{FF2B5EF4-FFF2-40B4-BE49-F238E27FC236}">
                <a16:creationId xmlns:a16="http://schemas.microsoft.com/office/drawing/2014/main" id="{FF0B04ED-9BA9-4CED-E9A2-CF2F545589F6}"/>
              </a:ext>
            </a:extLst>
          </p:cNvPr>
          <p:cNvSpPr>
            <a:spLocks noGrp="1"/>
          </p:cNvSpPr>
          <p:nvPr>
            <p:ph type="body" sz="quarter" idx="11"/>
          </p:nvPr>
        </p:nvSpPr>
        <p:spPr>
          <a:xfrm>
            <a:off x="619125" y="1533525"/>
            <a:ext cx="10596880" cy="681355"/>
          </a:xfrm>
        </p:spPr>
        <p:txBody>
          <a:bodyPr>
            <a:normAutofit/>
          </a:bodyPr>
          <a:lstStyle>
            <a:lvl1pPr marL="0" indent="0">
              <a:buNone/>
              <a:defRPr sz="2400" b="0" i="0">
                <a:latin typeface="Trebuchet MS" panose="020B0703020202090204" pitchFamily="34" charset="0"/>
                <a:cs typeface="Roboto Light"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6" name="Text Placeholder 3">
            <a:extLst>
              <a:ext uri="{FF2B5EF4-FFF2-40B4-BE49-F238E27FC236}">
                <a16:creationId xmlns:a16="http://schemas.microsoft.com/office/drawing/2014/main" id="{2AD42731-C948-28BC-0710-9514A1700A5E}"/>
              </a:ext>
            </a:extLst>
          </p:cNvPr>
          <p:cNvSpPr>
            <a:spLocks noGrp="1"/>
          </p:cNvSpPr>
          <p:nvPr>
            <p:ph type="body" sz="quarter" idx="12"/>
          </p:nvPr>
        </p:nvSpPr>
        <p:spPr>
          <a:xfrm>
            <a:off x="636436" y="2829763"/>
            <a:ext cx="5192594" cy="443548"/>
          </a:xfrm>
        </p:spPr>
        <p:txBody>
          <a:bodyPr>
            <a:normAutofit/>
          </a:bodyPr>
          <a:lstStyle>
            <a:lvl1pPr marL="0" indent="0">
              <a:buNone/>
              <a:defRPr sz="2000" b="0" i="0">
                <a:solidFill>
                  <a:schemeClr val="bg1"/>
                </a:solidFill>
                <a:latin typeface="Trebuchet MS" panose="020B0703020202090204" pitchFamily="34" charset="0"/>
                <a:cs typeface="Roboto"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17" name="Text Placeholder 3">
            <a:extLst>
              <a:ext uri="{FF2B5EF4-FFF2-40B4-BE49-F238E27FC236}">
                <a16:creationId xmlns:a16="http://schemas.microsoft.com/office/drawing/2014/main" id="{867E3761-28AD-1EE3-1BDC-83D347994CAD}"/>
              </a:ext>
            </a:extLst>
          </p:cNvPr>
          <p:cNvSpPr>
            <a:spLocks noGrp="1"/>
          </p:cNvSpPr>
          <p:nvPr>
            <p:ph type="body" sz="quarter" idx="15"/>
          </p:nvPr>
        </p:nvSpPr>
        <p:spPr>
          <a:xfrm>
            <a:off x="6359195" y="2829763"/>
            <a:ext cx="5192594" cy="443548"/>
          </a:xfrm>
        </p:spPr>
        <p:txBody>
          <a:bodyPr>
            <a:normAutofit/>
          </a:bodyPr>
          <a:lstStyle>
            <a:lvl1pPr marL="0" indent="0">
              <a:buNone/>
              <a:defRPr sz="2000" b="0" i="0">
                <a:solidFill>
                  <a:schemeClr val="bg1"/>
                </a:solidFill>
                <a:latin typeface="Trebuchet MS" panose="020B0703020202090204" pitchFamily="34" charset="0"/>
                <a:cs typeface="Roboto"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19" name="Text Placeholder 5">
            <a:extLst>
              <a:ext uri="{FF2B5EF4-FFF2-40B4-BE49-F238E27FC236}">
                <a16:creationId xmlns:a16="http://schemas.microsoft.com/office/drawing/2014/main" id="{4DCDBCC2-FF22-8E80-2FEE-965D9C67AB12}"/>
              </a:ext>
            </a:extLst>
          </p:cNvPr>
          <p:cNvSpPr>
            <a:spLocks noGrp="1"/>
          </p:cNvSpPr>
          <p:nvPr>
            <p:ph type="body" sz="quarter" idx="17"/>
          </p:nvPr>
        </p:nvSpPr>
        <p:spPr>
          <a:xfrm>
            <a:off x="619125" y="3429000"/>
            <a:ext cx="5305425" cy="2655887"/>
          </a:xfrm>
        </p:spPr>
        <p:txBody>
          <a:bodyPr>
            <a:noAutofit/>
          </a:bodyPr>
          <a:lstStyle>
            <a:lvl1pPr>
              <a:defRPr sz="2000" b="0" i="0">
                <a:latin typeface="Trebuchet MS" panose="020B0703020202090204" pitchFamily="34" charset="0"/>
                <a:cs typeface="Roboto Light" panose="02000000000000000000" pitchFamily="2" charset="0"/>
              </a:defRPr>
            </a:lvl1pPr>
            <a:lvl2pPr>
              <a:defRPr sz="1800" b="0" i="0">
                <a:latin typeface="Trebuchet MS" panose="020B0703020202090204" pitchFamily="34" charset="0"/>
                <a:cs typeface="Roboto Light" panose="02000000000000000000" pitchFamily="2" charset="0"/>
              </a:defRPr>
            </a:lvl2pPr>
            <a:lvl3pPr>
              <a:defRPr sz="1600" b="0" i="0">
                <a:latin typeface="Trebuchet MS" panose="020B0703020202090204" pitchFamily="34" charset="0"/>
                <a:cs typeface="Roboto Light" panose="02000000000000000000" pitchFamily="2" charset="0"/>
              </a:defRPr>
            </a:lvl3pPr>
            <a:lvl4pPr>
              <a:defRPr sz="1400" b="0" i="0">
                <a:latin typeface="Trebuchet MS" panose="020B0703020202090204" pitchFamily="34" charset="0"/>
                <a:cs typeface="Roboto Light" panose="02000000000000000000" pitchFamily="2" charset="0"/>
              </a:defRPr>
            </a:lvl4pPr>
            <a:lvl5pPr>
              <a:defRPr sz="14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5">
            <a:extLst>
              <a:ext uri="{FF2B5EF4-FFF2-40B4-BE49-F238E27FC236}">
                <a16:creationId xmlns:a16="http://schemas.microsoft.com/office/drawing/2014/main" id="{9AE118E8-A103-25FE-0184-26D44202B127}"/>
              </a:ext>
            </a:extLst>
          </p:cNvPr>
          <p:cNvSpPr>
            <a:spLocks noGrp="1"/>
          </p:cNvSpPr>
          <p:nvPr>
            <p:ph type="body" sz="quarter" idx="18"/>
          </p:nvPr>
        </p:nvSpPr>
        <p:spPr>
          <a:xfrm>
            <a:off x="6343463" y="3429000"/>
            <a:ext cx="5209905" cy="2655887"/>
          </a:xfrm>
        </p:spPr>
        <p:txBody>
          <a:bodyPr>
            <a:noAutofit/>
          </a:bodyPr>
          <a:lstStyle>
            <a:lvl1pPr>
              <a:defRPr sz="2000" b="0" i="0">
                <a:latin typeface="Trebuchet MS" panose="020B0703020202090204" pitchFamily="34" charset="0"/>
                <a:cs typeface="Roboto Light" panose="02000000000000000000" pitchFamily="2" charset="0"/>
              </a:defRPr>
            </a:lvl1pPr>
            <a:lvl2pPr>
              <a:defRPr sz="1800" b="0" i="0">
                <a:latin typeface="Trebuchet MS" panose="020B0703020202090204" pitchFamily="34" charset="0"/>
                <a:cs typeface="Roboto Light" panose="02000000000000000000" pitchFamily="2" charset="0"/>
              </a:defRPr>
            </a:lvl2pPr>
            <a:lvl3pPr>
              <a:defRPr sz="1600" b="0" i="0">
                <a:latin typeface="Trebuchet MS" panose="020B0703020202090204" pitchFamily="34" charset="0"/>
                <a:cs typeface="Roboto Light" panose="02000000000000000000" pitchFamily="2" charset="0"/>
              </a:defRPr>
            </a:lvl3pPr>
            <a:lvl4pPr>
              <a:defRPr sz="1400" b="0" i="0">
                <a:latin typeface="Trebuchet MS" panose="020B0703020202090204" pitchFamily="34" charset="0"/>
                <a:cs typeface="Roboto Light" panose="02000000000000000000" pitchFamily="2" charset="0"/>
              </a:defRPr>
            </a:lvl4pPr>
            <a:lvl5pPr>
              <a:defRPr sz="14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12">
            <a:extLst>
              <a:ext uri="{FF2B5EF4-FFF2-40B4-BE49-F238E27FC236}">
                <a16:creationId xmlns:a16="http://schemas.microsoft.com/office/drawing/2014/main" id="{A0ECF4F7-0C1C-2E46-5330-8FD090FE7A86}"/>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7" name="Text Placeholder 4">
            <a:extLst>
              <a:ext uri="{FF2B5EF4-FFF2-40B4-BE49-F238E27FC236}">
                <a16:creationId xmlns:a16="http://schemas.microsoft.com/office/drawing/2014/main" id="{7D41A2D4-1347-3081-213C-4E552FF270E3}"/>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1862703504"/>
      </p:ext>
    </p:extLst>
  </p:cSld>
  <p:clrMapOvr>
    <a:masterClrMapping/>
  </p:clrMapOvr>
  <p:extLst>
    <p:ext uri="{DCECCB84-F9BA-43D5-87BE-67443E8EF086}">
      <p15:sldGuideLst xmlns:p15="http://schemas.microsoft.com/office/powerpoint/2012/main">
        <p15:guide id="1" pos="45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Background with 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45F9B737-4E6D-74F6-6AE3-2751FB4A2400}"/>
              </a:ext>
            </a:extLst>
          </p:cNvPr>
          <p:cNvSpPr>
            <a:spLocks noGrp="1"/>
          </p:cNvSpPr>
          <p:nvPr>
            <p:ph type="body" sz="quarter" idx="12"/>
          </p:nvPr>
        </p:nvSpPr>
        <p:spPr>
          <a:xfrm>
            <a:off x="466724" y="1601153"/>
            <a:ext cx="11144063" cy="443548"/>
          </a:xfrm>
        </p:spPr>
        <p:txBody>
          <a:bodyPr>
            <a:normAutofit/>
          </a:bodyPr>
          <a:lstStyle>
            <a:lvl1pPr marL="0" indent="0">
              <a:buNone/>
              <a:defRPr sz="2400" b="0" i="0">
                <a:solidFill>
                  <a:schemeClr val="bg1"/>
                </a:solidFill>
                <a:latin typeface="Trebuchet MS" panose="020B0703020202090204" pitchFamily="34" charset="0"/>
                <a:cs typeface="Roboto Light"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13" name="Text Placeholder 12">
            <a:extLst>
              <a:ext uri="{FF2B5EF4-FFF2-40B4-BE49-F238E27FC236}">
                <a16:creationId xmlns:a16="http://schemas.microsoft.com/office/drawing/2014/main" id="{3BB942E8-7FC4-3689-248E-0018123F4297}"/>
              </a:ext>
            </a:extLst>
          </p:cNvPr>
          <p:cNvSpPr>
            <a:spLocks noGrp="1"/>
          </p:cNvSpPr>
          <p:nvPr>
            <p:ph type="body" sz="quarter" idx="15"/>
          </p:nvPr>
        </p:nvSpPr>
        <p:spPr>
          <a:xfrm>
            <a:off x="466725" y="2270125"/>
            <a:ext cx="11144062" cy="3817938"/>
          </a:xfrm>
        </p:spPr>
        <p:txBody>
          <a:bodyPr>
            <a:normAutofit/>
          </a:bodyPr>
          <a:lstStyle>
            <a:lvl1pPr marL="228600" indent="-228600">
              <a:buClr>
                <a:srgbClr val="00AFEF"/>
              </a:buClr>
              <a:buFont typeface="System Font Regular"/>
              <a:buChar char="&gt;"/>
              <a:defRPr sz="2000" b="0" i="0">
                <a:solidFill>
                  <a:schemeClr val="bg1"/>
                </a:solidFill>
                <a:latin typeface="Trebuchet MS" panose="020B0703020202090204" pitchFamily="34" charset="0"/>
                <a:cs typeface="Roboto Light" panose="02000000000000000000" pitchFamily="2" charset="0"/>
              </a:defRPr>
            </a:lvl1pPr>
            <a:lvl2pPr marL="685800" indent="-228600">
              <a:buClr>
                <a:srgbClr val="00AFEF"/>
              </a:buClr>
              <a:buFont typeface="System Font Regular"/>
              <a:buChar char="&gt;"/>
              <a:defRPr sz="1800" b="0" i="0">
                <a:solidFill>
                  <a:schemeClr val="bg1"/>
                </a:solidFill>
                <a:latin typeface="Trebuchet MS" panose="020B0703020202090204" pitchFamily="34" charset="0"/>
                <a:cs typeface="Roboto Light" panose="02000000000000000000" pitchFamily="2" charset="0"/>
              </a:defRPr>
            </a:lvl2pPr>
            <a:lvl3pPr marL="1143000" indent="-228600">
              <a:buClr>
                <a:srgbClr val="00AFEF"/>
              </a:buClr>
              <a:buFont typeface="System Font Regular"/>
              <a:buChar char="&gt;"/>
              <a:defRPr sz="1600" b="0" i="0">
                <a:solidFill>
                  <a:schemeClr val="bg1"/>
                </a:solidFill>
                <a:latin typeface="Trebuchet MS" panose="020B0703020202090204" pitchFamily="34" charset="0"/>
                <a:cs typeface="Roboto Light" panose="02000000000000000000" pitchFamily="2" charset="0"/>
              </a:defRPr>
            </a:lvl3pPr>
            <a:lvl4pPr marL="1600200" indent="-228600">
              <a:buClr>
                <a:srgbClr val="00AFEF"/>
              </a:buClr>
              <a:buFont typeface="System Font Regular"/>
              <a:buChar char="&gt;"/>
              <a:defRPr sz="1400" b="0" i="0">
                <a:solidFill>
                  <a:schemeClr val="bg1"/>
                </a:solidFill>
                <a:latin typeface="Trebuchet MS" panose="020B0703020202090204" pitchFamily="34" charset="0"/>
                <a:cs typeface="Roboto Light" panose="02000000000000000000" pitchFamily="2" charset="0"/>
              </a:defRPr>
            </a:lvl4pPr>
            <a:lvl5pPr marL="2057400" indent="-228600">
              <a:buClr>
                <a:srgbClr val="00AFEF"/>
              </a:buClr>
              <a:buFont typeface="System Font Regular"/>
              <a:buChar char="&gt;"/>
              <a:defRPr sz="1400" b="0" i="0">
                <a:solidFill>
                  <a:schemeClr val="bg1"/>
                </a:solidFill>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2">
            <a:extLst>
              <a:ext uri="{FF2B5EF4-FFF2-40B4-BE49-F238E27FC236}">
                <a16:creationId xmlns:a16="http://schemas.microsoft.com/office/drawing/2014/main" id="{56C963AF-84D7-5FB2-F578-19222CF31DE9}"/>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3" name="Text Placeholder 4">
            <a:extLst>
              <a:ext uri="{FF2B5EF4-FFF2-40B4-BE49-F238E27FC236}">
                <a16:creationId xmlns:a16="http://schemas.microsoft.com/office/drawing/2014/main" id="{544F7B59-7FE9-DB03-C402-CD653103329D}"/>
              </a:ext>
            </a:extLst>
          </p:cNvPr>
          <p:cNvSpPr>
            <a:spLocks noGrp="1"/>
          </p:cNvSpPr>
          <p:nvPr>
            <p:ph type="body" sz="quarter" idx="10"/>
          </p:nvPr>
        </p:nvSpPr>
        <p:spPr>
          <a:xfrm>
            <a:off x="457200" y="584200"/>
            <a:ext cx="9001125" cy="812800"/>
          </a:xfrm>
        </p:spPr>
        <p:txBody>
          <a:bodyPr>
            <a:noAutofit/>
          </a:bodyPr>
          <a:lstStyle>
            <a:lvl1pPr marL="0" indent="0">
              <a:buNone/>
              <a:defRPr sz="4800" b="0" i="0">
                <a:solidFill>
                  <a:schemeClr val="bg1"/>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907310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ue Background with 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3C31814A-AFC2-C289-03CB-1D8E0860148A}"/>
              </a:ext>
            </a:extLst>
          </p:cNvPr>
          <p:cNvSpPr>
            <a:spLocks noGrp="1"/>
          </p:cNvSpPr>
          <p:nvPr>
            <p:ph type="body" sz="quarter" idx="16"/>
          </p:nvPr>
        </p:nvSpPr>
        <p:spPr>
          <a:xfrm>
            <a:off x="466725" y="2270125"/>
            <a:ext cx="6677025" cy="3817938"/>
          </a:xfrm>
        </p:spPr>
        <p:txBody>
          <a:bodyPr>
            <a:normAutofit/>
          </a:bodyPr>
          <a:lstStyle>
            <a:lvl1pPr marL="228600" indent="-228600">
              <a:buClr>
                <a:srgbClr val="00AFEF"/>
              </a:buClr>
              <a:buFont typeface="System Font Regular"/>
              <a:buChar char="&gt;"/>
              <a:defRPr sz="2000" b="0" i="0">
                <a:solidFill>
                  <a:schemeClr val="bg1"/>
                </a:solidFill>
                <a:latin typeface="Trebuchet MS" panose="020B0703020202090204" pitchFamily="34" charset="0"/>
                <a:cs typeface="Roboto Light" panose="02000000000000000000" pitchFamily="2" charset="0"/>
              </a:defRPr>
            </a:lvl1pPr>
            <a:lvl2pPr marL="685800" indent="-228600">
              <a:buClr>
                <a:srgbClr val="00AFEF"/>
              </a:buClr>
              <a:buFont typeface="System Font Regular"/>
              <a:buChar char="&gt;"/>
              <a:defRPr sz="1800" b="0" i="0">
                <a:solidFill>
                  <a:schemeClr val="bg1"/>
                </a:solidFill>
                <a:latin typeface="Trebuchet MS" panose="020B0703020202090204" pitchFamily="34" charset="0"/>
                <a:cs typeface="Roboto Light" panose="02000000000000000000" pitchFamily="2" charset="0"/>
              </a:defRPr>
            </a:lvl2pPr>
            <a:lvl3pPr marL="1143000" indent="-228600">
              <a:buClr>
                <a:srgbClr val="00AFEF"/>
              </a:buClr>
              <a:buFont typeface="System Font Regular"/>
              <a:buChar char="&gt;"/>
              <a:defRPr sz="1600" b="0" i="0">
                <a:solidFill>
                  <a:schemeClr val="bg1"/>
                </a:solidFill>
                <a:latin typeface="Trebuchet MS" panose="020B0703020202090204" pitchFamily="34" charset="0"/>
                <a:cs typeface="Roboto Light" panose="02000000000000000000" pitchFamily="2" charset="0"/>
              </a:defRPr>
            </a:lvl3pPr>
            <a:lvl4pPr marL="1600200" indent="-228600">
              <a:buClr>
                <a:srgbClr val="00AFEF"/>
              </a:buClr>
              <a:buFont typeface="System Font Regular"/>
              <a:buChar char="&gt;"/>
              <a:defRPr sz="1400" b="0" i="0">
                <a:solidFill>
                  <a:schemeClr val="bg1"/>
                </a:solidFill>
                <a:latin typeface="Trebuchet MS" panose="020B0703020202090204" pitchFamily="34" charset="0"/>
                <a:cs typeface="Roboto Light" panose="02000000000000000000" pitchFamily="2" charset="0"/>
              </a:defRPr>
            </a:lvl4pPr>
            <a:lvl5pPr marL="2057400" indent="-228600">
              <a:buClr>
                <a:srgbClr val="00AFEF"/>
              </a:buClr>
              <a:buFont typeface="System Font Regular"/>
              <a:buChar char="&gt;"/>
              <a:defRPr sz="1400" b="0" i="0">
                <a:solidFill>
                  <a:schemeClr val="bg1"/>
                </a:solidFill>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7285E5A8-9E15-F153-B6B8-B5EED997C507}"/>
              </a:ext>
            </a:extLst>
          </p:cNvPr>
          <p:cNvSpPr>
            <a:spLocks noGrp="1"/>
          </p:cNvSpPr>
          <p:nvPr>
            <p:ph type="pic" sz="quarter" idx="15"/>
          </p:nvPr>
        </p:nvSpPr>
        <p:spPr>
          <a:xfrm>
            <a:off x="7533900" y="2261867"/>
            <a:ext cx="4067175" cy="3834132"/>
          </a:xfrm>
        </p:spPr>
        <p:txBody>
          <a:bodyPr/>
          <a:lstStyle/>
          <a:p>
            <a:r>
              <a:rPr lang="en-US" dirty="0"/>
              <a:t>Click icon to add picture</a:t>
            </a:r>
          </a:p>
        </p:txBody>
      </p:sp>
      <p:sp>
        <p:nvSpPr>
          <p:cNvPr id="8" name="Text Placeholder 3">
            <a:extLst>
              <a:ext uri="{FF2B5EF4-FFF2-40B4-BE49-F238E27FC236}">
                <a16:creationId xmlns:a16="http://schemas.microsoft.com/office/drawing/2014/main" id="{45F9B737-4E6D-74F6-6AE3-2751FB4A2400}"/>
              </a:ext>
            </a:extLst>
          </p:cNvPr>
          <p:cNvSpPr>
            <a:spLocks noGrp="1"/>
          </p:cNvSpPr>
          <p:nvPr>
            <p:ph type="body" sz="quarter" idx="12"/>
          </p:nvPr>
        </p:nvSpPr>
        <p:spPr>
          <a:xfrm>
            <a:off x="466724" y="1488597"/>
            <a:ext cx="11144063" cy="443548"/>
          </a:xfrm>
        </p:spPr>
        <p:txBody>
          <a:bodyPr>
            <a:noAutofit/>
          </a:bodyPr>
          <a:lstStyle>
            <a:lvl1pPr marL="0" indent="0">
              <a:buNone/>
              <a:defRPr sz="2800" b="0" i="0">
                <a:solidFill>
                  <a:schemeClr val="bg1"/>
                </a:solidFill>
                <a:latin typeface="Trebuchet MS" panose="020B0703020202090204" pitchFamily="34" charset="0"/>
                <a:cs typeface="Roboto Light"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2" name="TextBox 12">
            <a:extLst>
              <a:ext uri="{FF2B5EF4-FFF2-40B4-BE49-F238E27FC236}">
                <a16:creationId xmlns:a16="http://schemas.microsoft.com/office/drawing/2014/main" id="{A9DF93AA-2418-B5D3-A348-07285C33453F}"/>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3" name="Text Placeholder 4">
            <a:extLst>
              <a:ext uri="{FF2B5EF4-FFF2-40B4-BE49-F238E27FC236}">
                <a16:creationId xmlns:a16="http://schemas.microsoft.com/office/drawing/2014/main" id="{76603EFB-0F17-FF50-DF12-58506464A863}"/>
              </a:ext>
            </a:extLst>
          </p:cNvPr>
          <p:cNvSpPr>
            <a:spLocks noGrp="1"/>
          </p:cNvSpPr>
          <p:nvPr>
            <p:ph type="body" sz="quarter" idx="10"/>
          </p:nvPr>
        </p:nvSpPr>
        <p:spPr>
          <a:xfrm>
            <a:off x="457200" y="584200"/>
            <a:ext cx="9001125" cy="812800"/>
          </a:xfrm>
        </p:spPr>
        <p:txBody>
          <a:bodyPr>
            <a:noAutofit/>
          </a:bodyPr>
          <a:lstStyle>
            <a:lvl1pPr marL="0" indent="0">
              <a:buNone/>
              <a:defRPr sz="4800" b="0" i="0">
                <a:solidFill>
                  <a:schemeClr val="bg1"/>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823041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_Plain with Side Bar">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9900B287-EF33-1145-FD38-DC2D705071B0}"/>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pic>
        <p:nvPicPr>
          <p:cNvPr id="3" name="Picture 2">
            <a:extLst>
              <a:ext uri="{FF2B5EF4-FFF2-40B4-BE49-F238E27FC236}">
                <a16:creationId xmlns:a16="http://schemas.microsoft.com/office/drawing/2014/main" id="{7D4DB054-CDF1-16DC-F56D-7479A17EE15A}"/>
              </a:ext>
            </a:extLst>
          </p:cNvPr>
          <p:cNvPicPr>
            <a:picLocks noChangeAspect="1"/>
          </p:cNvPicPr>
          <p:nvPr userDrawn="1"/>
        </p:nvPicPr>
        <p:blipFill>
          <a:blip r:embed="rId2"/>
          <a:srcRect/>
          <a:stretch/>
        </p:blipFill>
        <p:spPr>
          <a:xfrm>
            <a:off x="10228186" y="6114981"/>
            <a:ext cx="860293" cy="325970"/>
          </a:xfrm>
          <a:prstGeom prst="rect">
            <a:avLst/>
          </a:prstGeom>
        </p:spPr>
      </p:pic>
      <p:cxnSp>
        <p:nvCxnSpPr>
          <p:cNvPr id="6" name="Straight Connector 5">
            <a:extLst>
              <a:ext uri="{FF2B5EF4-FFF2-40B4-BE49-F238E27FC236}">
                <a16:creationId xmlns:a16="http://schemas.microsoft.com/office/drawing/2014/main" id="{5590D13F-8CCA-5133-68B5-E99239123005}"/>
              </a:ext>
            </a:extLst>
          </p:cNvPr>
          <p:cNvCxnSpPr/>
          <p:nvPr userDrawn="1"/>
        </p:nvCxnSpPr>
        <p:spPr>
          <a:xfrm>
            <a:off x="11237226" y="6043446"/>
            <a:ext cx="0" cy="439543"/>
          </a:xfrm>
          <a:prstGeom prst="line">
            <a:avLst/>
          </a:prstGeom>
          <a:ln w="28575">
            <a:solidFill>
              <a:srgbClr val="F25C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30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ulleted Copy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EE8CEF3B-5243-8B97-F072-525BC6DE5EAE}"/>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4" name="Text Placeholder 4">
            <a:extLst>
              <a:ext uri="{FF2B5EF4-FFF2-40B4-BE49-F238E27FC236}">
                <a16:creationId xmlns:a16="http://schemas.microsoft.com/office/drawing/2014/main" id="{F2BEF7EE-BAFB-044B-0556-ECEF6EBEC389}"/>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861211853"/>
      </p:ext>
    </p:extLst>
  </p:cSld>
  <p:clrMapOvr>
    <a:masterClrMapping/>
  </p:clrMapOvr>
  <p:extLst>
    <p:ext uri="{DCECCB84-F9BA-43D5-87BE-67443E8EF086}">
      <p15:sldGuideLst xmlns:p15="http://schemas.microsoft.com/office/powerpoint/2012/main">
        <p15:guide id="1" orient="horz" pos="6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lain with Sid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9900B287-EF33-1145-FD38-DC2D705071B0}"/>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3" name="TextBox 12">
            <a:extLst>
              <a:ext uri="{FF2B5EF4-FFF2-40B4-BE49-F238E27FC236}">
                <a16:creationId xmlns:a16="http://schemas.microsoft.com/office/drawing/2014/main" id="{0F19E556-D53F-5C38-85E6-F3FDABC6981A}"/>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Tree>
    <p:extLst>
      <p:ext uri="{BB962C8B-B14F-4D97-AF65-F5344CB8AC3E}">
        <p14:creationId xmlns:p14="http://schemas.microsoft.com/office/powerpoint/2010/main" val="2805270028"/>
      </p:ext>
    </p:extLst>
  </p:cSld>
  <p:clrMapOvr>
    <a:masterClrMapping/>
  </p:clrMapOvr>
  <p:extLst>
    <p:ext uri="{DCECCB84-F9BA-43D5-87BE-67443E8EF086}">
      <p15:sldGuideLst xmlns:p15="http://schemas.microsoft.com/office/powerpoint/2012/main">
        <p15:guide id="1" orient="horz" pos="6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5E6E5C-24B7-DF2C-7560-11F287AFA51F}"/>
              </a:ext>
            </a:extLst>
          </p:cNvPr>
          <p:cNvSpPr/>
          <p:nvPr userDrawn="1"/>
        </p:nvSpPr>
        <p:spPr>
          <a:xfrm>
            <a:off x="0" y="2299281"/>
            <a:ext cx="1412340" cy="1017498"/>
          </a:xfrm>
          <a:prstGeom prst="rect">
            <a:avLst/>
          </a:prstGeom>
          <a:solidFill>
            <a:srgbClr val="F25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
        <p:nvSpPr>
          <p:cNvPr id="12" name="Rectangle 11">
            <a:extLst>
              <a:ext uri="{FF2B5EF4-FFF2-40B4-BE49-F238E27FC236}">
                <a16:creationId xmlns:a16="http://schemas.microsoft.com/office/drawing/2014/main" id="{98F99EA8-2674-061A-FCAF-3AF5F0BE97F1}"/>
              </a:ext>
            </a:extLst>
          </p:cNvPr>
          <p:cNvSpPr/>
          <p:nvPr userDrawn="1"/>
        </p:nvSpPr>
        <p:spPr>
          <a:xfrm>
            <a:off x="6096000" y="4613564"/>
            <a:ext cx="205047" cy="2244435"/>
          </a:xfrm>
          <a:prstGeom prst="rect">
            <a:avLst/>
          </a:prstGeom>
          <a:solidFill>
            <a:srgbClr val="F25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Tree>
    <p:extLst>
      <p:ext uri="{BB962C8B-B14F-4D97-AF65-F5344CB8AC3E}">
        <p14:creationId xmlns:p14="http://schemas.microsoft.com/office/powerpoint/2010/main" val="4116362688"/>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2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5E6E5C-24B7-DF2C-7560-11F287AFA51F}"/>
              </a:ext>
            </a:extLst>
          </p:cNvPr>
          <p:cNvSpPr/>
          <p:nvPr userDrawn="1"/>
        </p:nvSpPr>
        <p:spPr>
          <a:xfrm>
            <a:off x="5389830" y="6460273"/>
            <a:ext cx="1412340" cy="391950"/>
          </a:xfrm>
          <a:prstGeom prst="rect">
            <a:avLst/>
          </a:prstGeom>
          <a:solidFill>
            <a:srgbClr val="F25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
        <p:nvSpPr>
          <p:cNvPr id="13" name="TextBox 12">
            <a:extLst>
              <a:ext uri="{FF2B5EF4-FFF2-40B4-BE49-F238E27FC236}">
                <a16:creationId xmlns:a16="http://schemas.microsoft.com/office/drawing/2014/main" id="{FC002167-A069-4665-2D59-4C5154A95535}"/>
              </a:ext>
            </a:extLst>
          </p:cNvPr>
          <p:cNvSpPr txBox="1"/>
          <p:nvPr userDrawn="1"/>
        </p:nvSpPr>
        <p:spPr>
          <a:xfrm>
            <a:off x="1612669" y="3372790"/>
            <a:ext cx="8853055" cy="492443"/>
          </a:xfrm>
          <a:prstGeom prst="rect">
            <a:avLst/>
          </a:prstGeom>
          <a:noFill/>
        </p:spPr>
        <p:txBody>
          <a:bodyPr wrap="square" lIns="0" tIns="0" rIns="0" bIns="0" rtlCol="0">
            <a:spAutoFit/>
          </a:bodyPr>
          <a:lstStyle/>
          <a:p>
            <a:pPr algn="ctr"/>
            <a:r>
              <a:rPr lang="en-US" sz="3200" b="0" i="0" kern="1200" dirty="0">
                <a:solidFill>
                  <a:schemeClr val="bg1"/>
                </a:solidFill>
                <a:effectLst/>
                <a:latin typeface="Trebuchet MS" panose="020B0703020202090204" pitchFamily="34" charset="0"/>
                <a:ea typeface="Roboto Light" panose="02000000000000000000" pitchFamily="2" charset="0"/>
                <a:cs typeface="Roboto Light" panose="02000000000000000000" pitchFamily="2" charset="0"/>
              </a:rPr>
              <a:t>ADVANCING INDUSTRY TRANSFORMATION</a:t>
            </a:r>
          </a:p>
        </p:txBody>
      </p:sp>
      <p:sp>
        <p:nvSpPr>
          <p:cNvPr id="15" name="TextBox 14">
            <a:extLst>
              <a:ext uri="{FF2B5EF4-FFF2-40B4-BE49-F238E27FC236}">
                <a16:creationId xmlns:a16="http://schemas.microsoft.com/office/drawing/2014/main" id="{6B275C5C-BF61-A340-E913-CEED3938D0FD}"/>
              </a:ext>
            </a:extLst>
          </p:cNvPr>
          <p:cNvSpPr txBox="1"/>
          <p:nvPr userDrawn="1"/>
        </p:nvSpPr>
        <p:spPr>
          <a:xfrm>
            <a:off x="5389829" y="6038614"/>
            <a:ext cx="1412341" cy="276999"/>
          </a:xfrm>
          <a:prstGeom prst="rect">
            <a:avLst/>
          </a:prstGeom>
          <a:noFill/>
        </p:spPr>
        <p:txBody>
          <a:bodyPr wrap="square" lIns="0" tIns="0" rIns="0" bIns="0" rtlCol="0">
            <a:spAutoFit/>
          </a:bodyPr>
          <a:lstStyle/>
          <a:p>
            <a:pPr algn="ctr"/>
            <a:r>
              <a:rPr lang="en-US" b="0" i="0" dirty="0" err="1">
                <a:solidFill>
                  <a:schemeClr val="bg1"/>
                </a:solidFill>
                <a:latin typeface="Trebuchet MS" panose="020B0703020202090204" pitchFamily="34" charset="0"/>
                <a:ea typeface="Roboto Light" panose="02000000000000000000" pitchFamily="2" charset="0"/>
                <a:cs typeface="Roboto Light" panose="02000000000000000000" pitchFamily="2" charset="0"/>
              </a:rPr>
              <a:t>www.atis.org</a:t>
            </a:r>
            <a:endParaRPr lang="en-US" b="0" i="0" dirty="0">
              <a:solidFill>
                <a:schemeClr val="bg1"/>
              </a:solidFill>
              <a:latin typeface="Trebuchet MS" panose="020B0703020202090204" pitchFamily="34" charset="0"/>
              <a:ea typeface="Roboto Light" panose="02000000000000000000" pitchFamily="2" charset="0"/>
              <a:cs typeface="Roboto Light" panose="02000000000000000000" pitchFamily="2" charset="0"/>
            </a:endParaRPr>
          </a:p>
        </p:txBody>
      </p:sp>
      <p:pic>
        <p:nvPicPr>
          <p:cNvPr id="3" name="Picture 2" descr="A white text on a black background&#10;&#10;AI-generated content may be incorrect.">
            <a:extLst>
              <a:ext uri="{FF2B5EF4-FFF2-40B4-BE49-F238E27FC236}">
                <a16:creationId xmlns:a16="http://schemas.microsoft.com/office/drawing/2014/main" id="{17454339-3F82-0A9E-DCB7-2131905FFB6D}"/>
              </a:ext>
            </a:extLst>
          </p:cNvPr>
          <p:cNvPicPr>
            <a:picLocks noChangeAspect="1"/>
          </p:cNvPicPr>
          <p:nvPr userDrawn="1"/>
        </p:nvPicPr>
        <p:blipFill>
          <a:blip r:embed="rId3"/>
          <a:stretch>
            <a:fillRect/>
          </a:stretch>
        </p:blipFill>
        <p:spPr>
          <a:xfrm>
            <a:off x="4524064" y="949059"/>
            <a:ext cx="3534760" cy="1336941"/>
          </a:xfrm>
          <a:prstGeom prst="rect">
            <a:avLst/>
          </a:prstGeom>
        </p:spPr>
      </p:pic>
    </p:spTree>
    <p:extLst>
      <p:ext uri="{BB962C8B-B14F-4D97-AF65-F5344CB8AC3E}">
        <p14:creationId xmlns:p14="http://schemas.microsoft.com/office/powerpoint/2010/main" val="4088913522"/>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2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5E6E5C-24B7-DF2C-7560-11F287AFA51F}"/>
              </a:ext>
            </a:extLst>
          </p:cNvPr>
          <p:cNvSpPr/>
          <p:nvPr userDrawn="1"/>
        </p:nvSpPr>
        <p:spPr>
          <a:xfrm>
            <a:off x="5389830" y="6460273"/>
            <a:ext cx="1412340" cy="391950"/>
          </a:xfrm>
          <a:prstGeom prst="rect">
            <a:avLst/>
          </a:prstGeom>
          <a:solidFill>
            <a:srgbClr val="F25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
        <p:nvSpPr>
          <p:cNvPr id="13" name="TextBox 12">
            <a:extLst>
              <a:ext uri="{FF2B5EF4-FFF2-40B4-BE49-F238E27FC236}">
                <a16:creationId xmlns:a16="http://schemas.microsoft.com/office/drawing/2014/main" id="{FC002167-A069-4665-2D59-4C5154A95535}"/>
              </a:ext>
            </a:extLst>
          </p:cNvPr>
          <p:cNvSpPr txBox="1"/>
          <p:nvPr userDrawn="1"/>
        </p:nvSpPr>
        <p:spPr>
          <a:xfrm>
            <a:off x="1612669" y="3372790"/>
            <a:ext cx="8853055" cy="492443"/>
          </a:xfrm>
          <a:prstGeom prst="rect">
            <a:avLst/>
          </a:prstGeom>
          <a:noFill/>
        </p:spPr>
        <p:txBody>
          <a:bodyPr wrap="square" lIns="0" tIns="0" rIns="0" bIns="0" rtlCol="0">
            <a:spAutoFit/>
          </a:bodyPr>
          <a:lstStyle/>
          <a:p>
            <a:pPr algn="ctr"/>
            <a:r>
              <a:rPr lang="en-US" sz="3200" b="0" i="0" kern="1200" dirty="0">
                <a:solidFill>
                  <a:schemeClr val="bg1"/>
                </a:solidFill>
                <a:effectLst/>
                <a:latin typeface="Trebuchet MS" panose="020B0703020202090204" pitchFamily="34" charset="0"/>
                <a:ea typeface="Roboto Light" panose="02000000000000000000" pitchFamily="2" charset="0"/>
                <a:cs typeface="Roboto Light" panose="02000000000000000000" pitchFamily="2" charset="0"/>
              </a:rPr>
              <a:t>ADVANCING INDUSTRY TRANSFORMATION</a:t>
            </a:r>
          </a:p>
        </p:txBody>
      </p:sp>
      <p:sp>
        <p:nvSpPr>
          <p:cNvPr id="15" name="TextBox 14">
            <a:extLst>
              <a:ext uri="{FF2B5EF4-FFF2-40B4-BE49-F238E27FC236}">
                <a16:creationId xmlns:a16="http://schemas.microsoft.com/office/drawing/2014/main" id="{6B275C5C-BF61-A340-E913-CEED3938D0FD}"/>
              </a:ext>
            </a:extLst>
          </p:cNvPr>
          <p:cNvSpPr txBox="1"/>
          <p:nvPr userDrawn="1"/>
        </p:nvSpPr>
        <p:spPr>
          <a:xfrm>
            <a:off x="5389829" y="6038614"/>
            <a:ext cx="1412341" cy="276999"/>
          </a:xfrm>
          <a:prstGeom prst="rect">
            <a:avLst/>
          </a:prstGeom>
          <a:noFill/>
        </p:spPr>
        <p:txBody>
          <a:bodyPr wrap="square" lIns="0" tIns="0" rIns="0" bIns="0" rtlCol="0">
            <a:spAutoFit/>
          </a:bodyPr>
          <a:lstStyle/>
          <a:p>
            <a:pPr algn="ctr"/>
            <a:r>
              <a:rPr lang="en-US" b="0" i="0" dirty="0" err="1">
                <a:solidFill>
                  <a:schemeClr val="bg1"/>
                </a:solidFill>
                <a:latin typeface="Trebuchet MS" panose="020B0703020202090204" pitchFamily="34" charset="0"/>
                <a:ea typeface="Roboto Light" panose="02000000000000000000" pitchFamily="2" charset="0"/>
                <a:cs typeface="Roboto Light" panose="02000000000000000000" pitchFamily="2" charset="0"/>
              </a:rPr>
              <a:t>www.atis.org</a:t>
            </a:r>
            <a:endParaRPr lang="en-US" b="0" i="0" dirty="0">
              <a:solidFill>
                <a:schemeClr val="bg1"/>
              </a:solidFill>
              <a:latin typeface="Trebuchet MS" panose="020B0703020202090204" pitchFamily="34" charset="0"/>
              <a:ea typeface="Roboto Light" panose="02000000000000000000" pitchFamily="2" charset="0"/>
              <a:cs typeface="Roboto Light" panose="02000000000000000000" pitchFamily="2" charset="0"/>
            </a:endParaRPr>
          </a:p>
        </p:txBody>
      </p:sp>
      <p:pic>
        <p:nvPicPr>
          <p:cNvPr id="3" name="Picture 2" descr="A white text on a black background&#10;&#10;AI-generated content may be incorrect.">
            <a:extLst>
              <a:ext uri="{FF2B5EF4-FFF2-40B4-BE49-F238E27FC236}">
                <a16:creationId xmlns:a16="http://schemas.microsoft.com/office/drawing/2014/main" id="{17454339-3F82-0A9E-DCB7-2131905FFB6D}"/>
              </a:ext>
            </a:extLst>
          </p:cNvPr>
          <p:cNvPicPr>
            <a:picLocks noChangeAspect="1"/>
          </p:cNvPicPr>
          <p:nvPr userDrawn="1"/>
        </p:nvPicPr>
        <p:blipFill>
          <a:blip r:embed="rId3"/>
          <a:stretch>
            <a:fillRect/>
          </a:stretch>
        </p:blipFill>
        <p:spPr>
          <a:xfrm>
            <a:off x="4524064" y="949059"/>
            <a:ext cx="3534760" cy="1336941"/>
          </a:xfrm>
          <a:prstGeom prst="rect">
            <a:avLst/>
          </a:prstGeom>
        </p:spPr>
      </p:pic>
    </p:spTree>
    <p:extLst>
      <p:ext uri="{BB962C8B-B14F-4D97-AF65-F5344CB8AC3E}">
        <p14:creationId xmlns:p14="http://schemas.microsoft.com/office/powerpoint/2010/main" val="3524543726"/>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20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B26A-5AEA-D11E-C099-15642E2ECF2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11AE16-0EAB-B2BA-EF22-7B268CB064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89FF14-7B9A-E815-9091-952D9C3D993A}"/>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10/15/2025</a:t>
            </a:fld>
            <a:endParaRPr lang="en-US"/>
          </a:p>
        </p:txBody>
      </p:sp>
      <p:sp>
        <p:nvSpPr>
          <p:cNvPr id="5" name="Footer Placeholder 4">
            <a:extLst>
              <a:ext uri="{FF2B5EF4-FFF2-40B4-BE49-F238E27FC236}">
                <a16:creationId xmlns:a16="http://schemas.microsoft.com/office/drawing/2014/main" id="{BC62DEF9-86D9-A3D1-CA27-2C21EE3B9C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08A767-FF31-31B3-382E-C706E455CE38}"/>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3329662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54B9-C6D5-A0B3-DC21-A79B979E02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3C6FF5-18D7-F8DF-D705-6AB49DD4FD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39AA0-502A-E936-7F78-0ED1DFE5AE91}"/>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10/15/2025</a:t>
            </a:fld>
            <a:endParaRPr lang="en-US"/>
          </a:p>
        </p:txBody>
      </p:sp>
      <p:sp>
        <p:nvSpPr>
          <p:cNvPr id="5" name="Footer Placeholder 4">
            <a:extLst>
              <a:ext uri="{FF2B5EF4-FFF2-40B4-BE49-F238E27FC236}">
                <a16:creationId xmlns:a16="http://schemas.microsoft.com/office/drawing/2014/main" id="{622A07B3-A6F6-8EA5-E20A-47F22230C5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5D98C8-707F-59A0-1589-E6C92EB40A69}"/>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2000464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2071-0F53-0169-9BF2-0CDA0335A80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2BAD24-6364-3C26-4182-6054FABDC25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4257D7-DB6B-88AF-6404-A789744FE52E}"/>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10/15/2025</a:t>
            </a:fld>
            <a:endParaRPr lang="en-US"/>
          </a:p>
        </p:txBody>
      </p:sp>
      <p:sp>
        <p:nvSpPr>
          <p:cNvPr id="5" name="Footer Placeholder 4">
            <a:extLst>
              <a:ext uri="{FF2B5EF4-FFF2-40B4-BE49-F238E27FC236}">
                <a16:creationId xmlns:a16="http://schemas.microsoft.com/office/drawing/2014/main" id="{F9474BD6-4D59-D4F7-97E0-1202081FD4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9A9DD9-274C-EB78-A60F-F2EF2610FA32}"/>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4197720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D7FB-612A-CDBC-6D60-E8CF22AF76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B9CD1F-48DB-2459-EBFE-6291042F0C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11F425-9B2C-68C2-47EC-80D625507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DF0890-11BA-2432-4893-732C90BDDB80}"/>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10/15/2025</a:t>
            </a:fld>
            <a:endParaRPr lang="en-US"/>
          </a:p>
        </p:txBody>
      </p:sp>
      <p:sp>
        <p:nvSpPr>
          <p:cNvPr id="6" name="Footer Placeholder 5">
            <a:extLst>
              <a:ext uri="{FF2B5EF4-FFF2-40B4-BE49-F238E27FC236}">
                <a16:creationId xmlns:a16="http://schemas.microsoft.com/office/drawing/2014/main" id="{B686769E-805A-A1B4-BA94-4FAE61B396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7D6EA-60A3-05F1-3537-0F8B4B75F083}"/>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1662214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9FA1-1AAB-993C-741C-5801A15055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B04FF9-3475-89A5-CE6B-EE5C18BEE5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D38A6-D643-07B1-29AF-5F9BBAF57A1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5BD25F-CD70-FD97-D377-777110ABA8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BD2B8E-9AFD-FD3E-73B4-43B4C7A546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AF606C-DE2D-7564-F82E-2E1D07AB413C}"/>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10/15/2025</a:t>
            </a:fld>
            <a:endParaRPr lang="en-US"/>
          </a:p>
        </p:txBody>
      </p:sp>
      <p:sp>
        <p:nvSpPr>
          <p:cNvPr id="8" name="Footer Placeholder 7">
            <a:extLst>
              <a:ext uri="{FF2B5EF4-FFF2-40B4-BE49-F238E27FC236}">
                <a16:creationId xmlns:a16="http://schemas.microsoft.com/office/drawing/2014/main" id="{2035AC97-FE51-AE4A-F7DA-45C7D67CA9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57AF707-2BAB-4153-B310-59C52D3257C9}"/>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3148433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396A4-E15C-6C74-C49C-724ED8D479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74EF086-9EB4-1F39-8B2C-EB4AB7FD87D3}"/>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10/15/2025</a:t>
            </a:fld>
            <a:endParaRPr lang="en-US"/>
          </a:p>
        </p:txBody>
      </p:sp>
      <p:sp>
        <p:nvSpPr>
          <p:cNvPr id="4" name="Footer Placeholder 3">
            <a:extLst>
              <a:ext uri="{FF2B5EF4-FFF2-40B4-BE49-F238E27FC236}">
                <a16:creationId xmlns:a16="http://schemas.microsoft.com/office/drawing/2014/main" id="{C268F71D-22AB-10E1-FD3C-E5BE591739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9B3384-E3E1-8DB1-69FD-BF5D468DED4A}"/>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1661727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F3A79-7772-C970-FF08-02925261E52B}"/>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10/15/2025</a:t>
            </a:fld>
            <a:endParaRPr lang="en-US"/>
          </a:p>
        </p:txBody>
      </p:sp>
      <p:sp>
        <p:nvSpPr>
          <p:cNvPr id="3" name="Footer Placeholder 2">
            <a:extLst>
              <a:ext uri="{FF2B5EF4-FFF2-40B4-BE49-F238E27FC236}">
                <a16:creationId xmlns:a16="http://schemas.microsoft.com/office/drawing/2014/main" id="{DF21116A-DA18-FF45-BC3C-D4FE5E062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77455CF-6045-4348-AFDE-517DB2018DB2}"/>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2183995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E97A-9177-06AC-DA9C-D3FCB2C97E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CF7282-5F87-3D85-B2C1-F510367BBC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AA3C1F-30EF-18BA-5FF5-38210C0BD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3E6906-4433-6B6A-719A-4502940135C0}"/>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10/15/2025</a:t>
            </a:fld>
            <a:endParaRPr lang="en-US"/>
          </a:p>
        </p:txBody>
      </p:sp>
      <p:sp>
        <p:nvSpPr>
          <p:cNvPr id="6" name="Footer Placeholder 5">
            <a:extLst>
              <a:ext uri="{FF2B5EF4-FFF2-40B4-BE49-F238E27FC236}">
                <a16:creationId xmlns:a16="http://schemas.microsoft.com/office/drawing/2014/main" id="{CB3907BE-B797-D8B5-4116-AFF3B02CD9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0B33F-FB61-A94C-3907-338952269658}"/>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1637829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12">
            <a:extLst>
              <a:ext uri="{FF2B5EF4-FFF2-40B4-BE49-F238E27FC236}">
                <a16:creationId xmlns:a16="http://schemas.microsoft.com/office/drawing/2014/main" id="{858EE623-F86A-999F-4120-6B2A9D8D9254}"/>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5" name="Text Placeholder 4">
            <a:extLst>
              <a:ext uri="{FF2B5EF4-FFF2-40B4-BE49-F238E27FC236}">
                <a16:creationId xmlns:a16="http://schemas.microsoft.com/office/drawing/2014/main" id="{7F0449B0-0E96-59FC-5CB7-A04C80F4945B}"/>
              </a:ext>
            </a:extLst>
          </p:cNvPr>
          <p:cNvSpPr>
            <a:spLocks noGrp="1"/>
          </p:cNvSpPr>
          <p:nvPr>
            <p:ph type="body" sz="quarter" idx="10"/>
          </p:nvPr>
        </p:nvSpPr>
        <p:spPr>
          <a:xfrm>
            <a:off x="466725" y="468379"/>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4C8EA785-0921-241C-FDFD-59ACB2F202C8}"/>
              </a:ext>
            </a:extLst>
          </p:cNvPr>
          <p:cNvSpPr>
            <a:spLocks noGrp="1"/>
          </p:cNvSpPr>
          <p:nvPr>
            <p:ph type="body" sz="quarter" idx="11"/>
          </p:nvPr>
        </p:nvSpPr>
        <p:spPr>
          <a:xfrm>
            <a:off x="457200" y="1564640"/>
            <a:ext cx="8616257" cy="4561523"/>
          </a:xfrm>
        </p:spPr>
        <p:txBody>
          <a:bodyPr anchor="t"/>
          <a:lstStyle>
            <a:lvl1pPr>
              <a:defRPr b="0" i="0">
                <a:latin typeface="Trebuchet MS" panose="020B0703020202090204" pitchFamily="34" charset="0"/>
                <a:cs typeface="Roboto Light" panose="02000000000000000000" pitchFamily="2" charset="0"/>
              </a:defRPr>
            </a:lvl1pPr>
            <a:lvl2pPr>
              <a:defRPr b="0" i="0">
                <a:latin typeface="Trebuchet MS" panose="020B0703020202090204" pitchFamily="34" charset="0"/>
                <a:cs typeface="Roboto Light" panose="02000000000000000000" pitchFamily="2" charset="0"/>
              </a:defRPr>
            </a:lvl2pPr>
            <a:lvl3pPr>
              <a:defRPr b="0" i="0">
                <a:latin typeface="Trebuchet MS" panose="020B0703020202090204" pitchFamily="34" charset="0"/>
                <a:cs typeface="Roboto Light" panose="02000000000000000000" pitchFamily="2" charset="0"/>
              </a:defRPr>
            </a:lvl3pPr>
            <a:lvl4pPr>
              <a:defRPr b="0" i="0">
                <a:latin typeface="Trebuchet MS" panose="020B0703020202090204" pitchFamily="34" charset="0"/>
                <a:cs typeface="Roboto Light" panose="02000000000000000000" pitchFamily="2" charset="0"/>
              </a:defRPr>
            </a:lvl4pPr>
            <a:lvl5pPr>
              <a:defRPr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2">
            <a:extLst>
              <a:ext uri="{FF2B5EF4-FFF2-40B4-BE49-F238E27FC236}">
                <a16:creationId xmlns:a16="http://schemas.microsoft.com/office/drawing/2014/main" id="{4B682451-2A39-5648-C2E5-D2F2D7DA1F8B}"/>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Tree>
    <p:extLst>
      <p:ext uri="{BB962C8B-B14F-4D97-AF65-F5344CB8AC3E}">
        <p14:creationId xmlns:p14="http://schemas.microsoft.com/office/powerpoint/2010/main" val="1971869429"/>
      </p:ext>
    </p:extLst>
  </p:cSld>
  <p:clrMapOvr>
    <a:masterClrMapping/>
  </p:clrMapOvr>
  <p:extLst>
    <p:ext uri="{DCECCB84-F9BA-43D5-87BE-67443E8EF086}">
      <p15:sldGuideLst xmlns:p15="http://schemas.microsoft.com/office/powerpoint/2012/main">
        <p15:guide id="1" orient="horz" pos="288" userDrawn="1">
          <p15:clr>
            <a:srgbClr val="FBAE40"/>
          </p15:clr>
        </p15:guide>
        <p15:guide id="2" pos="288" userDrawn="1">
          <p15:clr>
            <a:srgbClr val="FBAE40"/>
          </p15:clr>
        </p15:guide>
        <p15:guide id="3" orient="horz" pos="62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00904-A16D-57A5-6BB0-07925F0CB4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331C4D-B097-395E-4F9F-1A2186E0891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548060-C7FB-D753-9ADA-91C35BD115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5E50C-8E1E-7179-004F-979B06FD34AC}"/>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10/15/2025</a:t>
            </a:fld>
            <a:endParaRPr lang="en-US"/>
          </a:p>
        </p:txBody>
      </p:sp>
      <p:sp>
        <p:nvSpPr>
          <p:cNvPr id="6" name="Footer Placeholder 5">
            <a:extLst>
              <a:ext uri="{FF2B5EF4-FFF2-40B4-BE49-F238E27FC236}">
                <a16:creationId xmlns:a16="http://schemas.microsoft.com/office/drawing/2014/main" id="{E52B3961-D1F5-F6CB-C25D-F6BFDC755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AFABE2-AA6B-D2DC-B28D-F1FF145F7C23}"/>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8018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FD661-5A7D-7F92-4152-4FB9AA0FE6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68E5EC-0076-5249-FB26-A612E472AFC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C55AA-2988-4765-0239-E4493A662B78}"/>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10/15/2025</a:t>
            </a:fld>
            <a:endParaRPr lang="en-US"/>
          </a:p>
        </p:txBody>
      </p:sp>
      <p:sp>
        <p:nvSpPr>
          <p:cNvPr id="5" name="Footer Placeholder 4">
            <a:extLst>
              <a:ext uri="{FF2B5EF4-FFF2-40B4-BE49-F238E27FC236}">
                <a16:creationId xmlns:a16="http://schemas.microsoft.com/office/drawing/2014/main" id="{A268B997-8D8E-F0DA-EB9C-601B43A02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DFB2D5-1119-54A4-9C7F-2EADC8A0E2B2}"/>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1913398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077CC-C09D-A59F-4B3C-5C34CE369E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B651BB-6E92-5BBC-4F5F-167BAD60DF1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F1819C-E89D-2309-B587-2540F1E255CA}"/>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10/15/2025</a:t>
            </a:fld>
            <a:endParaRPr lang="en-US"/>
          </a:p>
        </p:txBody>
      </p:sp>
      <p:sp>
        <p:nvSpPr>
          <p:cNvPr id="5" name="Footer Placeholder 4">
            <a:extLst>
              <a:ext uri="{FF2B5EF4-FFF2-40B4-BE49-F238E27FC236}">
                <a16:creationId xmlns:a16="http://schemas.microsoft.com/office/drawing/2014/main" id="{EB239A44-2066-F1A9-0F29-89A62CFB50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796FBF-FCB9-79F4-C774-F1AE5DC04680}"/>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409778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Out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1E7F762-D6D1-15D3-1305-8B1577DCC090}"/>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
        <p:nvSpPr>
          <p:cNvPr id="4" name="Text Placeholder 3">
            <a:extLst>
              <a:ext uri="{FF2B5EF4-FFF2-40B4-BE49-F238E27FC236}">
                <a16:creationId xmlns:a16="http://schemas.microsoft.com/office/drawing/2014/main" id="{DCC0400C-483E-EC94-E567-83CA1199A598}"/>
              </a:ext>
            </a:extLst>
          </p:cNvPr>
          <p:cNvSpPr>
            <a:spLocks noGrp="1"/>
          </p:cNvSpPr>
          <p:nvPr>
            <p:ph type="body" sz="quarter" idx="11"/>
          </p:nvPr>
        </p:nvSpPr>
        <p:spPr>
          <a:xfrm>
            <a:off x="762000" y="1685925"/>
            <a:ext cx="10596880" cy="681355"/>
          </a:xfrm>
        </p:spPr>
        <p:txBody>
          <a:bodyPr/>
          <a:lstStyle>
            <a:lvl1pPr marL="0" indent="0">
              <a:buNone/>
              <a:defRPr b="0" i="0">
                <a:latin typeface="Trebuchet MS" panose="020B0703020202090204" pitchFamily="34" charset="0"/>
                <a:cs typeface="Roboto Light"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5" name="Text Placeholder 3">
            <a:extLst>
              <a:ext uri="{FF2B5EF4-FFF2-40B4-BE49-F238E27FC236}">
                <a16:creationId xmlns:a16="http://schemas.microsoft.com/office/drawing/2014/main" id="{E3BE82F1-A4BA-A2C2-6514-22A0B2799F39}"/>
              </a:ext>
            </a:extLst>
          </p:cNvPr>
          <p:cNvSpPr>
            <a:spLocks noGrp="1"/>
          </p:cNvSpPr>
          <p:nvPr>
            <p:ph type="body" sz="quarter" idx="12"/>
          </p:nvPr>
        </p:nvSpPr>
        <p:spPr>
          <a:xfrm>
            <a:off x="762000" y="2553653"/>
            <a:ext cx="10596880" cy="443548"/>
          </a:xfrm>
        </p:spPr>
        <p:txBody>
          <a:bodyPr>
            <a:normAutofit/>
          </a:bodyPr>
          <a:lstStyle>
            <a:lvl1pPr marL="0" indent="0">
              <a:buNone/>
              <a:defRPr sz="2000" b="0" i="0">
                <a:latin typeface="Trebuchet MS" panose="020B0703020202090204" pitchFamily="34" charset="0"/>
                <a:cs typeface="Roboto"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6" name="Text Placeholder 3">
            <a:extLst>
              <a:ext uri="{FF2B5EF4-FFF2-40B4-BE49-F238E27FC236}">
                <a16:creationId xmlns:a16="http://schemas.microsoft.com/office/drawing/2014/main" id="{841F01BE-0E07-A7C4-4D3F-1683A19B0D98}"/>
              </a:ext>
            </a:extLst>
          </p:cNvPr>
          <p:cNvSpPr>
            <a:spLocks noGrp="1"/>
          </p:cNvSpPr>
          <p:nvPr>
            <p:ph type="body" sz="quarter" idx="13"/>
          </p:nvPr>
        </p:nvSpPr>
        <p:spPr>
          <a:xfrm>
            <a:off x="761999" y="3282317"/>
            <a:ext cx="10596880" cy="443548"/>
          </a:xfrm>
        </p:spPr>
        <p:txBody>
          <a:bodyPr>
            <a:normAutofit/>
          </a:bodyPr>
          <a:lstStyle>
            <a:lvl1pPr marL="0" indent="0">
              <a:buNone/>
              <a:defRPr sz="1800" b="0" i="0">
                <a:latin typeface="Trebuchet MS" panose="020B0703020202090204" pitchFamily="34" charset="0"/>
                <a:cs typeface="Roboto Light"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3" name="TextBox 12">
            <a:extLst>
              <a:ext uri="{FF2B5EF4-FFF2-40B4-BE49-F238E27FC236}">
                <a16:creationId xmlns:a16="http://schemas.microsoft.com/office/drawing/2014/main" id="{638CE028-91D1-129E-4AFE-3CA70441BF80}"/>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8" name="Text Placeholder 5">
            <a:extLst>
              <a:ext uri="{FF2B5EF4-FFF2-40B4-BE49-F238E27FC236}">
                <a16:creationId xmlns:a16="http://schemas.microsoft.com/office/drawing/2014/main" id="{CD5D9180-588C-EE43-B3A0-01821A394F16}"/>
              </a:ext>
            </a:extLst>
          </p:cNvPr>
          <p:cNvSpPr>
            <a:spLocks noGrp="1"/>
          </p:cNvSpPr>
          <p:nvPr>
            <p:ph type="body" sz="quarter" idx="17"/>
          </p:nvPr>
        </p:nvSpPr>
        <p:spPr>
          <a:xfrm>
            <a:off x="1259839" y="3855407"/>
            <a:ext cx="10099039" cy="1602735"/>
          </a:xfrm>
        </p:spPr>
        <p:txBody>
          <a:bodyPr>
            <a:noAutofit/>
          </a:bodyPr>
          <a:lstStyle>
            <a:lvl1pPr>
              <a:defRPr sz="1800" b="0" i="0">
                <a:latin typeface="Trebuchet MS" panose="020B0703020202090204" pitchFamily="34" charset="0"/>
                <a:cs typeface="Roboto Light" panose="02000000000000000000" pitchFamily="2" charset="0"/>
              </a:defRPr>
            </a:lvl1pPr>
            <a:lvl2pPr>
              <a:defRPr sz="1600" b="0" i="0">
                <a:latin typeface="Trebuchet MS" panose="020B0703020202090204" pitchFamily="34" charset="0"/>
                <a:cs typeface="Roboto Light" panose="02000000000000000000" pitchFamily="2" charset="0"/>
              </a:defRPr>
            </a:lvl2pPr>
            <a:lvl3pPr>
              <a:defRPr sz="1400" b="0" i="0">
                <a:latin typeface="Trebuchet MS" panose="020B0703020202090204" pitchFamily="34" charset="0"/>
                <a:cs typeface="Roboto Light" panose="02000000000000000000" pitchFamily="2" charset="0"/>
              </a:defRPr>
            </a:lvl3pPr>
            <a:lvl4pPr>
              <a:defRPr sz="1200" b="0" i="0">
                <a:latin typeface="Trebuchet MS" panose="020B0703020202090204" pitchFamily="34" charset="0"/>
                <a:cs typeface="Roboto Light" panose="02000000000000000000" pitchFamily="2" charset="0"/>
              </a:defRPr>
            </a:lvl4pPr>
            <a:lvl5pPr>
              <a:defRPr sz="12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12">
            <a:extLst>
              <a:ext uri="{FF2B5EF4-FFF2-40B4-BE49-F238E27FC236}">
                <a16:creationId xmlns:a16="http://schemas.microsoft.com/office/drawing/2014/main" id="{4A6838F4-84E7-8502-AB84-26396F9F450B}"/>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Tree>
    <p:extLst>
      <p:ext uri="{BB962C8B-B14F-4D97-AF65-F5344CB8AC3E}">
        <p14:creationId xmlns:p14="http://schemas.microsoft.com/office/powerpoint/2010/main" val="582225312"/>
      </p:ext>
    </p:extLst>
  </p:cSld>
  <p:clrMapOvr>
    <a:masterClrMapping/>
  </p:clrMapOvr>
  <p:extLst>
    <p:ext uri="{DCECCB84-F9BA-43D5-87BE-67443E8EF086}">
      <p15:sldGuideLst xmlns:p15="http://schemas.microsoft.com/office/powerpoint/2012/main">
        <p15:guide id="1" orient="horz"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9C0CE7-60C0-6C39-3B86-A7B5ACA492DC}"/>
              </a:ext>
            </a:extLst>
          </p:cNvPr>
          <p:cNvSpPr>
            <a:spLocks noGrp="1"/>
          </p:cNvSpPr>
          <p:nvPr>
            <p:ph type="body" sz="quarter" idx="11"/>
          </p:nvPr>
        </p:nvSpPr>
        <p:spPr>
          <a:xfrm>
            <a:off x="724602" y="1847536"/>
            <a:ext cx="5151437" cy="4401205"/>
          </a:xfrm>
        </p:spPr>
        <p:txBody>
          <a:bodyPr>
            <a:normAutofit/>
          </a:bodyPr>
          <a:lstStyle>
            <a:lvl1pPr>
              <a:defRPr sz="2400" b="0" i="0">
                <a:latin typeface="Trebuchet MS" panose="020B0703020202090204" pitchFamily="34" charset="0"/>
                <a:cs typeface="Roboto Light" panose="02000000000000000000" pitchFamily="2" charset="0"/>
              </a:defRPr>
            </a:lvl1pPr>
            <a:lvl2pPr>
              <a:defRPr sz="2400" b="0" i="0">
                <a:latin typeface="Trebuchet MS" panose="020B0703020202090204" pitchFamily="34" charset="0"/>
                <a:cs typeface="Roboto Light" panose="02000000000000000000" pitchFamily="2" charset="0"/>
              </a:defRPr>
            </a:lvl2pPr>
            <a:lvl3pPr>
              <a:defRPr sz="2400" b="0" i="0">
                <a:latin typeface="Trebuchet MS" panose="020B0703020202090204" pitchFamily="34" charset="0"/>
                <a:cs typeface="Roboto Light" panose="02000000000000000000" pitchFamily="2" charset="0"/>
              </a:defRPr>
            </a:lvl3pPr>
            <a:lvl4pPr>
              <a:defRPr sz="2400" b="0" i="0">
                <a:latin typeface="Trebuchet MS" panose="020B0703020202090204" pitchFamily="34" charset="0"/>
                <a:cs typeface="Roboto Light" panose="02000000000000000000" pitchFamily="2" charset="0"/>
              </a:defRPr>
            </a:lvl4pPr>
            <a:lvl5pPr>
              <a:defRPr sz="24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856B1EB0-6F7D-B86B-D1F6-6B6054F441DC}"/>
              </a:ext>
            </a:extLst>
          </p:cNvPr>
          <p:cNvSpPr>
            <a:spLocks noGrp="1"/>
          </p:cNvSpPr>
          <p:nvPr>
            <p:ph type="body" sz="quarter" idx="12"/>
          </p:nvPr>
        </p:nvSpPr>
        <p:spPr>
          <a:xfrm>
            <a:off x="6315961" y="1847535"/>
            <a:ext cx="5151437" cy="4401205"/>
          </a:xfrm>
        </p:spPr>
        <p:txBody>
          <a:bodyPr>
            <a:normAutofit/>
          </a:bodyPr>
          <a:lstStyle>
            <a:lvl1pPr>
              <a:defRPr sz="2400" b="0" i="0">
                <a:latin typeface="Trebuchet MS" panose="020B0703020202090204" pitchFamily="34" charset="0"/>
                <a:cs typeface="Roboto Light" panose="02000000000000000000" pitchFamily="2" charset="0"/>
              </a:defRPr>
            </a:lvl1pPr>
            <a:lvl2pPr>
              <a:defRPr sz="2400" b="0" i="0">
                <a:latin typeface="Trebuchet MS" panose="020B0703020202090204" pitchFamily="34" charset="0"/>
                <a:cs typeface="Roboto Light" panose="02000000000000000000" pitchFamily="2" charset="0"/>
              </a:defRPr>
            </a:lvl2pPr>
            <a:lvl3pPr>
              <a:defRPr sz="2400" b="0" i="0">
                <a:latin typeface="Trebuchet MS" panose="020B0703020202090204" pitchFamily="34" charset="0"/>
                <a:cs typeface="Roboto Light" panose="02000000000000000000" pitchFamily="2" charset="0"/>
              </a:defRPr>
            </a:lvl3pPr>
            <a:lvl4pPr>
              <a:defRPr sz="2400" b="0" i="0">
                <a:latin typeface="Trebuchet MS" panose="020B0703020202090204" pitchFamily="34" charset="0"/>
                <a:cs typeface="Roboto Light" panose="02000000000000000000" pitchFamily="2" charset="0"/>
              </a:defRPr>
            </a:lvl4pPr>
            <a:lvl5pPr>
              <a:defRPr sz="24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12">
            <a:extLst>
              <a:ext uri="{FF2B5EF4-FFF2-40B4-BE49-F238E27FC236}">
                <a16:creationId xmlns:a16="http://schemas.microsoft.com/office/drawing/2014/main" id="{65A8A957-1DF9-EAF6-9A15-B6766B03C26B}"/>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5" name="Text Placeholder 4">
            <a:extLst>
              <a:ext uri="{FF2B5EF4-FFF2-40B4-BE49-F238E27FC236}">
                <a16:creationId xmlns:a16="http://schemas.microsoft.com/office/drawing/2014/main" id="{C286A25A-7549-30E1-6A2A-2F2E0EE8C1D7}"/>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1957916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B7338AD7-67A9-99E0-18FB-73F6B170561D}"/>
              </a:ext>
            </a:extLst>
          </p:cNvPr>
          <p:cNvSpPr>
            <a:spLocks noGrp="1"/>
          </p:cNvSpPr>
          <p:nvPr>
            <p:ph type="body" sz="quarter" idx="11"/>
          </p:nvPr>
        </p:nvSpPr>
        <p:spPr>
          <a:xfrm>
            <a:off x="833439" y="1715433"/>
            <a:ext cx="3323906" cy="4014807"/>
          </a:xfrm>
        </p:spPr>
        <p:txBody>
          <a:bodyPr>
            <a:normAutofit/>
          </a:bodyPr>
          <a:lstStyle>
            <a:lvl1pPr>
              <a:defRPr sz="1800" b="0" i="0">
                <a:latin typeface="Trebuchet MS" panose="020B0703020202090204" pitchFamily="34" charset="0"/>
                <a:cs typeface="Roboto Light" panose="02000000000000000000" pitchFamily="2" charset="0"/>
              </a:defRPr>
            </a:lvl1pPr>
            <a:lvl2pPr>
              <a:defRPr sz="1800" b="0" i="0">
                <a:latin typeface="Trebuchet MS" panose="020B0703020202090204" pitchFamily="34" charset="0"/>
                <a:cs typeface="Roboto Light" panose="02000000000000000000" pitchFamily="2" charset="0"/>
              </a:defRPr>
            </a:lvl2pPr>
            <a:lvl3pPr>
              <a:defRPr sz="1800" b="0" i="0">
                <a:latin typeface="Trebuchet MS" panose="020B0703020202090204" pitchFamily="34" charset="0"/>
                <a:cs typeface="Roboto Light" panose="02000000000000000000" pitchFamily="2" charset="0"/>
              </a:defRPr>
            </a:lvl3pPr>
            <a:lvl4pPr>
              <a:defRPr sz="1800" b="0" i="0">
                <a:latin typeface="Trebuchet MS" panose="020B0703020202090204" pitchFamily="34" charset="0"/>
                <a:cs typeface="Roboto Light" panose="02000000000000000000" pitchFamily="2" charset="0"/>
              </a:defRPr>
            </a:lvl4pPr>
            <a:lvl5pPr>
              <a:defRPr sz="18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43298734-69B0-D273-CE02-30B202DFD4C3}"/>
              </a:ext>
            </a:extLst>
          </p:cNvPr>
          <p:cNvSpPr>
            <a:spLocks noGrp="1"/>
          </p:cNvSpPr>
          <p:nvPr>
            <p:ph type="body" sz="quarter" idx="12"/>
          </p:nvPr>
        </p:nvSpPr>
        <p:spPr>
          <a:xfrm>
            <a:off x="4401424" y="1715433"/>
            <a:ext cx="3323906" cy="4014807"/>
          </a:xfrm>
        </p:spPr>
        <p:txBody>
          <a:bodyPr>
            <a:normAutofit/>
          </a:bodyPr>
          <a:lstStyle>
            <a:lvl1pPr>
              <a:defRPr sz="1800" b="0" i="0">
                <a:latin typeface="Trebuchet MS" panose="020B0703020202090204" pitchFamily="34" charset="0"/>
                <a:cs typeface="Roboto Light" panose="02000000000000000000" pitchFamily="2" charset="0"/>
              </a:defRPr>
            </a:lvl1pPr>
            <a:lvl2pPr>
              <a:defRPr sz="1800" b="0" i="0">
                <a:latin typeface="Trebuchet MS" panose="020B0703020202090204" pitchFamily="34" charset="0"/>
                <a:cs typeface="Roboto Light" panose="02000000000000000000" pitchFamily="2" charset="0"/>
              </a:defRPr>
            </a:lvl2pPr>
            <a:lvl3pPr>
              <a:defRPr sz="1800" b="0" i="0">
                <a:latin typeface="Trebuchet MS" panose="020B0703020202090204" pitchFamily="34" charset="0"/>
                <a:cs typeface="Roboto Light" panose="02000000000000000000" pitchFamily="2" charset="0"/>
              </a:defRPr>
            </a:lvl3pPr>
            <a:lvl4pPr>
              <a:defRPr sz="1800" b="0" i="0">
                <a:latin typeface="Trebuchet MS" panose="020B0703020202090204" pitchFamily="34" charset="0"/>
                <a:cs typeface="Roboto Light" panose="02000000000000000000" pitchFamily="2" charset="0"/>
              </a:defRPr>
            </a:lvl4pPr>
            <a:lvl5pPr>
              <a:defRPr sz="18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2">
            <a:extLst>
              <a:ext uri="{FF2B5EF4-FFF2-40B4-BE49-F238E27FC236}">
                <a16:creationId xmlns:a16="http://schemas.microsoft.com/office/drawing/2014/main" id="{7501081F-6B5F-D279-1B4E-E6D6FCD380A6}"/>
              </a:ext>
            </a:extLst>
          </p:cNvPr>
          <p:cNvSpPr txBox="1"/>
          <p:nvPr userDrawn="1"/>
        </p:nvSpPr>
        <p:spPr>
          <a:xfrm>
            <a:off x="10696388" y="6043052"/>
            <a:ext cx="914400" cy="4113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80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80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3" name="TextBox 12">
            <a:extLst>
              <a:ext uri="{FF2B5EF4-FFF2-40B4-BE49-F238E27FC236}">
                <a16:creationId xmlns:a16="http://schemas.microsoft.com/office/drawing/2014/main" id="{30E5142E-8FD1-6623-14B4-0FA004B4E123}"/>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4" name="Text Placeholder 4">
            <a:extLst>
              <a:ext uri="{FF2B5EF4-FFF2-40B4-BE49-F238E27FC236}">
                <a16:creationId xmlns:a16="http://schemas.microsoft.com/office/drawing/2014/main" id="{40EAA2C0-4254-725B-5FC0-48EA850DE1E1}"/>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35036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Colum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902B236-4AB3-BEC1-816F-51FBC2E20000}"/>
              </a:ext>
            </a:extLst>
          </p:cNvPr>
          <p:cNvSpPr>
            <a:spLocks noGrp="1"/>
          </p:cNvSpPr>
          <p:nvPr>
            <p:ph type="pic" sz="quarter" idx="11"/>
          </p:nvPr>
        </p:nvSpPr>
        <p:spPr>
          <a:xfrm>
            <a:off x="4773260" y="1874230"/>
            <a:ext cx="2695575" cy="2701925"/>
          </a:xfrm>
        </p:spPr>
        <p:txBody>
          <a:bodyPr/>
          <a:lstStyle/>
          <a:p>
            <a:r>
              <a:rPr lang="en-US"/>
              <a:t>Click icon to add picture</a:t>
            </a:r>
          </a:p>
        </p:txBody>
      </p:sp>
      <p:sp>
        <p:nvSpPr>
          <p:cNvPr id="14" name="Picture Placeholder 2">
            <a:extLst>
              <a:ext uri="{FF2B5EF4-FFF2-40B4-BE49-F238E27FC236}">
                <a16:creationId xmlns:a16="http://schemas.microsoft.com/office/drawing/2014/main" id="{14252E0D-E638-429F-5B79-82B05DD11038}"/>
              </a:ext>
            </a:extLst>
          </p:cNvPr>
          <p:cNvSpPr>
            <a:spLocks noGrp="1"/>
          </p:cNvSpPr>
          <p:nvPr>
            <p:ph type="pic" sz="quarter" idx="12"/>
          </p:nvPr>
        </p:nvSpPr>
        <p:spPr>
          <a:xfrm>
            <a:off x="8383568" y="1874230"/>
            <a:ext cx="2695575" cy="2701925"/>
          </a:xfrm>
        </p:spPr>
        <p:txBody>
          <a:bodyPr/>
          <a:lstStyle/>
          <a:p>
            <a:r>
              <a:rPr lang="en-US"/>
              <a:t>Click icon to add picture</a:t>
            </a:r>
          </a:p>
        </p:txBody>
      </p:sp>
      <p:sp>
        <p:nvSpPr>
          <p:cNvPr id="3" name="Picture Placeholder 2">
            <a:extLst>
              <a:ext uri="{FF2B5EF4-FFF2-40B4-BE49-F238E27FC236}">
                <a16:creationId xmlns:a16="http://schemas.microsoft.com/office/drawing/2014/main" id="{C2AFCBA1-48F2-5452-C36D-A41B3462A28D}"/>
              </a:ext>
            </a:extLst>
          </p:cNvPr>
          <p:cNvSpPr>
            <a:spLocks noGrp="1"/>
          </p:cNvSpPr>
          <p:nvPr>
            <p:ph type="pic" sz="quarter" idx="10"/>
          </p:nvPr>
        </p:nvSpPr>
        <p:spPr>
          <a:xfrm>
            <a:off x="1028700" y="1866900"/>
            <a:ext cx="2695575" cy="2701925"/>
          </a:xfrm>
        </p:spPr>
        <p:txBody>
          <a:bodyPr/>
          <a:lstStyle/>
          <a:p>
            <a:r>
              <a:rPr lang="en-US"/>
              <a:t>Click icon to add picture</a:t>
            </a:r>
          </a:p>
        </p:txBody>
      </p:sp>
      <p:sp>
        <p:nvSpPr>
          <p:cNvPr id="8" name="TextBox 7">
            <a:extLst>
              <a:ext uri="{FF2B5EF4-FFF2-40B4-BE49-F238E27FC236}">
                <a16:creationId xmlns:a16="http://schemas.microsoft.com/office/drawing/2014/main" id="{09E97968-68C0-81A0-1657-9176DDAD4FE1}"/>
              </a:ext>
            </a:extLst>
          </p:cNvPr>
          <p:cNvSpPr txBox="1"/>
          <p:nvPr userDrawn="1"/>
        </p:nvSpPr>
        <p:spPr>
          <a:xfrm>
            <a:off x="11057049" y="6467617"/>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2" name="TextBox 12">
            <a:extLst>
              <a:ext uri="{FF2B5EF4-FFF2-40B4-BE49-F238E27FC236}">
                <a16:creationId xmlns:a16="http://schemas.microsoft.com/office/drawing/2014/main" id="{46DF9B2D-89E5-352D-BE81-715DD8A72159}"/>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6" name="Text Placeholder 5">
            <a:extLst>
              <a:ext uri="{FF2B5EF4-FFF2-40B4-BE49-F238E27FC236}">
                <a16:creationId xmlns:a16="http://schemas.microsoft.com/office/drawing/2014/main" id="{3CDB6D5C-CA1F-9B34-12CE-D34EAB85C653}"/>
              </a:ext>
            </a:extLst>
          </p:cNvPr>
          <p:cNvSpPr>
            <a:spLocks noGrp="1"/>
          </p:cNvSpPr>
          <p:nvPr>
            <p:ph type="body" sz="quarter" idx="17"/>
          </p:nvPr>
        </p:nvSpPr>
        <p:spPr>
          <a:xfrm>
            <a:off x="676275" y="4764911"/>
            <a:ext cx="3048000" cy="1993900"/>
          </a:xfrm>
        </p:spPr>
        <p:txBody>
          <a:bodyPr>
            <a:noAutofit/>
          </a:bodyPr>
          <a:lstStyle>
            <a:lvl1pPr>
              <a:defRPr sz="1600" b="0" i="0">
                <a:latin typeface="Trebuchet MS" panose="020B0703020202090204" pitchFamily="34" charset="0"/>
                <a:cs typeface="Roboto Light" panose="02000000000000000000" pitchFamily="2" charset="0"/>
              </a:defRPr>
            </a:lvl1pPr>
            <a:lvl2pPr>
              <a:defRPr sz="1400" b="0" i="0">
                <a:latin typeface="Trebuchet MS" panose="020B0703020202090204" pitchFamily="34" charset="0"/>
                <a:cs typeface="Roboto Light" panose="02000000000000000000" pitchFamily="2" charset="0"/>
              </a:defRPr>
            </a:lvl2pPr>
            <a:lvl3pPr>
              <a:defRPr sz="1200" b="0" i="0">
                <a:latin typeface="Trebuchet MS" panose="020B0703020202090204" pitchFamily="34" charset="0"/>
                <a:cs typeface="Roboto Light" panose="02000000000000000000" pitchFamily="2" charset="0"/>
              </a:defRPr>
            </a:lvl3pPr>
            <a:lvl4pPr>
              <a:defRPr sz="1100" b="0" i="0">
                <a:latin typeface="Trebuchet MS" panose="020B0703020202090204" pitchFamily="34" charset="0"/>
                <a:cs typeface="Roboto Light" panose="02000000000000000000" pitchFamily="2" charset="0"/>
              </a:defRPr>
            </a:lvl4pPr>
            <a:lvl5pPr>
              <a:defRPr sz="11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4D89902E-E81C-D18D-5D3B-374A1F35D25D}"/>
              </a:ext>
            </a:extLst>
          </p:cNvPr>
          <p:cNvSpPr>
            <a:spLocks noGrp="1"/>
          </p:cNvSpPr>
          <p:nvPr>
            <p:ph type="body" sz="quarter" idx="18"/>
          </p:nvPr>
        </p:nvSpPr>
        <p:spPr>
          <a:xfrm>
            <a:off x="4420835" y="4780786"/>
            <a:ext cx="3048000" cy="1993900"/>
          </a:xfrm>
        </p:spPr>
        <p:txBody>
          <a:bodyPr>
            <a:noAutofit/>
          </a:bodyPr>
          <a:lstStyle>
            <a:lvl1pPr>
              <a:defRPr sz="1600" b="0" i="0">
                <a:latin typeface="Trebuchet MS" panose="020B0703020202090204" pitchFamily="34" charset="0"/>
                <a:cs typeface="Roboto Light" panose="02000000000000000000" pitchFamily="2" charset="0"/>
              </a:defRPr>
            </a:lvl1pPr>
            <a:lvl2pPr>
              <a:defRPr sz="1400" b="0" i="0">
                <a:latin typeface="Trebuchet MS" panose="020B0703020202090204" pitchFamily="34" charset="0"/>
                <a:cs typeface="Roboto Light" panose="02000000000000000000" pitchFamily="2" charset="0"/>
              </a:defRPr>
            </a:lvl2pPr>
            <a:lvl3pPr>
              <a:defRPr sz="1200" b="0" i="0">
                <a:latin typeface="Trebuchet MS" panose="020B0703020202090204" pitchFamily="34" charset="0"/>
                <a:cs typeface="Roboto Light" panose="02000000000000000000" pitchFamily="2" charset="0"/>
              </a:defRPr>
            </a:lvl3pPr>
            <a:lvl4pPr>
              <a:defRPr sz="1100" b="0" i="0">
                <a:latin typeface="Trebuchet MS" panose="020B0703020202090204" pitchFamily="34" charset="0"/>
                <a:cs typeface="Roboto Light" panose="02000000000000000000" pitchFamily="2" charset="0"/>
              </a:defRPr>
            </a:lvl4pPr>
            <a:lvl5pPr>
              <a:defRPr sz="11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C4F2CE27-5823-B7B4-1D55-642FF3BA2B44}"/>
              </a:ext>
            </a:extLst>
          </p:cNvPr>
          <p:cNvSpPr>
            <a:spLocks noGrp="1"/>
          </p:cNvSpPr>
          <p:nvPr>
            <p:ph type="body" sz="quarter" idx="19"/>
          </p:nvPr>
        </p:nvSpPr>
        <p:spPr>
          <a:xfrm>
            <a:off x="8053183" y="4780786"/>
            <a:ext cx="3048000" cy="1993900"/>
          </a:xfrm>
        </p:spPr>
        <p:txBody>
          <a:bodyPr>
            <a:noAutofit/>
          </a:bodyPr>
          <a:lstStyle>
            <a:lvl1pPr>
              <a:defRPr sz="1600" b="0" i="0">
                <a:latin typeface="Trebuchet MS" panose="020B0703020202090204" pitchFamily="34" charset="0"/>
                <a:cs typeface="Roboto Light" panose="02000000000000000000" pitchFamily="2" charset="0"/>
              </a:defRPr>
            </a:lvl1pPr>
            <a:lvl2pPr>
              <a:defRPr sz="1400" b="0" i="0">
                <a:latin typeface="Trebuchet MS" panose="020B0703020202090204" pitchFamily="34" charset="0"/>
                <a:cs typeface="Roboto Light" panose="02000000000000000000" pitchFamily="2" charset="0"/>
              </a:defRPr>
            </a:lvl2pPr>
            <a:lvl3pPr>
              <a:defRPr sz="1200" b="0" i="0">
                <a:latin typeface="Trebuchet MS" panose="020B0703020202090204" pitchFamily="34" charset="0"/>
                <a:cs typeface="Roboto Light" panose="02000000000000000000" pitchFamily="2" charset="0"/>
              </a:defRPr>
            </a:lvl3pPr>
            <a:lvl4pPr>
              <a:defRPr sz="1100" b="0" i="0">
                <a:latin typeface="Trebuchet MS" panose="020B0703020202090204" pitchFamily="34" charset="0"/>
                <a:cs typeface="Roboto Light" panose="02000000000000000000" pitchFamily="2" charset="0"/>
              </a:defRPr>
            </a:lvl4pPr>
            <a:lvl5pPr>
              <a:defRPr sz="11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EB54F21-DCD7-FDC0-A052-8895957C9740}"/>
              </a:ext>
            </a:extLst>
          </p:cNvPr>
          <p:cNvSpPr>
            <a:spLocks noGrp="1"/>
          </p:cNvSpPr>
          <p:nvPr>
            <p:ph type="body" sz="quarter" idx="2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1992909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9E97968-68C0-81A0-1657-9176DDAD4FE1}"/>
              </a:ext>
            </a:extLst>
          </p:cNvPr>
          <p:cNvSpPr txBox="1"/>
          <p:nvPr userDrawn="1"/>
        </p:nvSpPr>
        <p:spPr>
          <a:xfrm>
            <a:off x="11057049" y="6467617"/>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7" name="Picture Placeholder 2">
            <a:extLst>
              <a:ext uri="{FF2B5EF4-FFF2-40B4-BE49-F238E27FC236}">
                <a16:creationId xmlns:a16="http://schemas.microsoft.com/office/drawing/2014/main" id="{8DA2A9A1-C036-410B-7B6F-EBD094F40140}"/>
              </a:ext>
            </a:extLst>
          </p:cNvPr>
          <p:cNvSpPr>
            <a:spLocks noGrp="1"/>
          </p:cNvSpPr>
          <p:nvPr>
            <p:ph type="pic" sz="quarter" idx="11"/>
          </p:nvPr>
        </p:nvSpPr>
        <p:spPr>
          <a:xfrm>
            <a:off x="6646039" y="1874230"/>
            <a:ext cx="3965491" cy="2701925"/>
          </a:xfrm>
        </p:spPr>
        <p:txBody>
          <a:bodyPr>
            <a:normAutofit/>
          </a:bodyPr>
          <a:lstStyle>
            <a:lvl1pPr>
              <a:defRPr sz="2400"/>
            </a:lvl1pPr>
          </a:lstStyle>
          <a:p>
            <a:r>
              <a:rPr lang="en-US" dirty="0"/>
              <a:t>Click icon to add picture</a:t>
            </a:r>
          </a:p>
        </p:txBody>
      </p:sp>
      <p:sp>
        <p:nvSpPr>
          <p:cNvPr id="9" name="Picture Placeholder 2">
            <a:extLst>
              <a:ext uri="{FF2B5EF4-FFF2-40B4-BE49-F238E27FC236}">
                <a16:creationId xmlns:a16="http://schemas.microsoft.com/office/drawing/2014/main" id="{6E154E63-C767-87EB-8502-81CF1A477C82}"/>
              </a:ext>
            </a:extLst>
          </p:cNvPr>
          <p:cNvSpPr>
            <a:spLocks noGrp="1"/>
          </p:cNvSpPr>
          <p:nvPr>
            <p:ph type="pic" sz="quarter" idx="12"/>
          </p:nvPr>
        </p:nvSpPr>
        <p:spPr>
          <a:xfrm>
            <a:off x="1434628" y="1866900"/>
            <a:ext cx="3967328" cy="2701925"/>
          </a:xfrm>
        </p:spPr>
        <p:txBody>
          <a:bodyPr>
            <a:normAutofit/>
          </a:bodyPr>
          <a:lstStyle>
            <a:lvl1pPr>
              <a:defRPr sz="2400"/>
            </a:lvl1pPr>
          </a:lstStyle>
          <a:p>
            <a:r>
              <a:rPr lang="en-US" dirty="0"/>
              <a:t>Click icon to add picture</a:t>
            </a:r>
          </a:p>
        </p:txBody>
      </p:sp>
      <p:sp>
        <p:nvSpPr>
          <p:cNvPr id="2" name="TextBox 12">
            <a:extLst>
              <a:ext uri="{FF2B5EF4-FFF2-40B4-BE49-F238E27FC236}">
                <a16:creationId xmlns:a16="http://schemas.microsoft.com/office/drawing/2014/main" id="{B8F1F584-E6F9-2175-013C-7298FC0535B7}"/>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4" name="Text Placeholder 5">
            <a:extLst>
              <a:ext uri="{FF2B5EF4-FFF2-40B4-BE49-F238E27FC236}">
                <a16:creationId xmlns:a16="http://schemas.microsoft.com/office/drawing/2014/main" id="{61F97E53-E253-A00C-4D72-4A8530EA13A7}"/>
              </a:ext>
            </a:extLst>
          </p:cNvPr>
          <p:cNvSpPr>
            <a:spLocks noGrp="1"/>
          </p:cNvSpPr>
          <p:nvPr>
            <p:ph type="body" sz="quarter" idx="17"/>
          </p:nvPr>
        </p:nvSpPr>
        <p:spPr>
          <a:xfrm>
            <a:off x="1082202" y="4664075"/>
            <a:ext cx="4319753" cy="2124898"/>
          </a:xfrm>
        </p:spPr>
        <p:txBody>
          <a:bodyPr>
            <a:noAutofit/>
          </a:bodyPr>
          <a:lstStyle>
            <a:lvl1pPr>
              <a:defRPr sz="1600" b="0" i="0">
                <a:latin typeface="Trebuchet MS" panose="020B0703020202090204" pitchFamily="34" charset="0"/>
                <a:cs typeface="Roboto Light" panose="02000000000000000000" pitchFamily="2" charset="0"/>
              </a:defRPr>
            </a:lvl1pPr>
            <a:lvl2pPr>
              <a:defRPr sz="1400" b="0" i="0">
                <a:latin typeface="Trebuchet MS" panose="020B0703020202090204" pitchFamily="34" charset="0"/>
                <a:cs typeface="Roboto Light" panose="02000000000000000000" pitchFamily="2" charset="0"/>
              </a:defRPr>
            </a:lvl2pPr>
            <a:lvl3pPr>
              <a:defRPr sz="1200" b="0" i="0">
                <a:latin typeface="Trebuchet MS" panose="020B0703020202090204" pitchFamily="34" charset="0"/>
                <a:cs typeface="Roboto Light" panose="02000000000000000000" pitchFamily="2" charset="0"/>
              </a:defRPr>
            </a:lvl3pPr>
            <a:lvl4pPr>
              <a:defRPr sz="1100" b="0" i="0">
                <a:latin typeface="Trebuchet MS" panose="020B0703020202090204" pitchFamily="34" charset="0"/>
                <a:cs typeface="Roboto Light" panose="02000000000000000000" pitchFamily="2" charset="0"/>
              </a:defRPr>
            </a:lvl4pPr>
            <a:lvl5pPr>
              <a:defRPr sz="11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65EAD702-9EEB-9034-C350-9A97461E28D9}"/>
              </a:ext>
            </a:extLst>
          </p:cNvPr>
          <p:cNvSpPr>
            <a:spLocks noGrp="1"/>
          </p:cNvSpPr>
          <p:nvPr>
            <p:ph type="body" sz="quarter" idx="18"/>
          </p:nvPr>
        </p:nvSpPr>
        <p:spPr>
          <a:xfrm>
            <a:off x="6293614" y="4687123"/>
            <a:ext cx="4317916" cy="2124898"/>
          </a:xfrm>
        </p:spPr>
        <p:txBody>
          <a:bodyPr>
            <a:noAutofit/>
          </a:bodyPr>
          <a:lstStyle>
            <a:lvl1pPr>
              <a:defRPr sz="1600" b="0" i="0">
                <a:latin typeface="Trebuchet MS" panose="020B0703020202090204" pitchFamily="34" charset="0"/>
                <a:cs typeface="Roboto Light" panose="02000000000000000000" pitchFamily="2" charset="0"/>
              </a:defRPr>
            </a:lvl1pPr>
            <a:lvl2pPr>
              <a:defRPr sz="1400" b="0" i="0">
                <a:latin typeface="Trebuchet MS" panose="020B0703020202090204" pitchFamily="34" charset="0"/>
                <a:cs typeface="Roboto Light" panose="02000000000000000000" pitchFamily="2" charset="0"/>
              </a:defRPr>
            </a:lvl2pPr>
            <a:lvl3pPr>
              <a:defRPr sz="1200" b="0" i="0">
                <a:latin typeface="Trebuchet MS" panose="020B0703020202090204" pitchFamily="34" charset="0"/>
                <a:cs typeface="Roboto Light" panose="02000000000000000000" pitchFamily="2" charset="0"/>
              </a:defRPr>
            </a:lvl3pPr>
            <a:lvl4pPr>
              <a:defRPr sz="1100" b="0" i="0">
                <a:latin typeface="Trebuchet MS" panose="020B0703020202090204" pitchFamily="34" charset="0"/>
                <a:cs typeface="Roboto Light" panose="02000000000000000000" pitchFamily="2" charset="0"/>
              </a:defRPr>
            </a:lvl4pPr>
            <a:lvl5pPr>
              <a:defRPr sz="11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4">
            <a:extLst>
              <a:ext uri="{FF2B5EF4-FFF2-40B4-BE49-F238E27FC236}">
                <a16:creationId xmlns:a16="http://schemas.microsoft.com/office/drawing/2014/main" id="{DF0AA621-D270-D819-C624-F6F77A3C347B}"/>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898783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Chart or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5B02EFF6-7950-69DE-EA8C-FA6A27659E98}"/>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4" name="Text Placeholder 4">
            <a:extLst>
              <a:ext uri="{FF2B5EF4-FFF2-40B4-BE49-F238E27FC236}">
                <a16:creationId xmlns:a16="http://schemas.microsoft.com/office/drawing/2014/main" id="{FB4D2034-0413-7300-F74E-D10760B0E35A}"/>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49635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7CB6F1-625C-0574-0E63-BAD6BE4EC4EF}"/>
              </a:ext>
            </a:extLst>
          </p:cNvPr>
          <p:cNvSpPr>
            <a:spLocks noGrp="1"/>
          </p:cNvSpPr>
          <p:nvPr>
            <p:ph type="title"/>
          </p:nvPr>
        </p:nvSpPr>
        <p:spPr>
          <a:xfrm>
            <a:off x="457200" y="457200"/>
            <a:ext cx="10515600" cy="1325563"/>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1AFE4303-C161-1561-B71A-B8105004DEC4}"/>
              </a:ext>
            </a:extLst>
          </p:cNvPr>
          <p:cNvSpPr>
            <a:spLocks noGrp="1"/>
          </p:cNvSpPr>
          <p:nvPr>
            <p:ph type="body" idx="1"/>
          </p:nvPr>
        </p:nvSpPr>
        <p:spPr>
          <a:xfrm>
            <a:off x="457200" y="1782763"/>
            <a:ext cx="10515600" cy="4351338"/>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DC4BA7-8A53-E996-6DEF-631E295FE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rebuchet MS" panose="020B0703020202090204" pitchFamily="34" charset="0"/>
              </a:defRPr>
            </a:lvl1pPr>
          </a:lstStyle>
          <a:p>
            <a:fld id="{6BB8C3C2-B21A-5745-ADFF-846E589376A3}" type="slidenum">
              <a:rPr lang="en-US" smtClean="0"/>
              <a:pPr/>
              <a:t>‹#›</a:t>
            </a:fld>
            <a:endParaRPr lang="en-US" dirty="0"/>
          </a:p>
        </p:txBody>
      </p:sp>
    </p:spTree>
    <p:extLst>
      <p:ext uri="{BB962C8B-B14F-4D97-AF65-F5344CB8AC3E}">
        <p14:creationId xmlns:p14="http://schemas.microsoft.com/office/powerpoint/2010/main" val="4130911750"/>
      </p:ext>
    </p:extLst>
  </p:cSld>
  <p:clrMap bg1="lt1" tx1="dk1" bg2="lt2" tx2="dk2" accent1="accent1" accent2="accent2" accent3="accent3" accent4="accent4" accent5="accent5" accent6="accent6" hlink="hlink" folHlink="folHlink"/>
  <p:sldLayoutIdLst>
    <p:sldLayoutId id="2147483660" r:id="rId1"/>
    <p:sldLayoutId id="2147483686" r:id="rId2"/>
    <p:sldLayoutId id="2147483661" r:id="rId3"/>
    <p:sldLayoutId id="2147483649" r:id="rId4"/>
    <p:sldLayoutId id="2147483655" r:id="rId5"/>
    <p:sldLayoutId id="2147483662" r:id="rId6"/>
    <p:sldLayoutId id="2147483663" r:id="rId7"/>
    <p:sldLayoutId id="2147483664" r:id="rId8"/>
    <p:sldLayoutId id="2147483667" r:id="rId9"/>
    <p:sldLayoutId id="2147483668" r:id="rId10"/>
    <p:sldLayoutId id="2147483669" r:id="rId11"/>
    <p:sldLayoutId id="2147483670" r:id="rId12"/>
    <p:sldLayoutId id="2147483681" r:id="rId13"/>
    <p:sldLayoutId id="2147483672" r:id="rId14"/>
    <p:sldLayoutId id="2147483673" r:id="rId15"/>
    <p:sldLayoutId id="2147483682" r:id="rId16"/>
    <p:sldLayoutId id="2147483685" r:id="rId17"/>
    <p:sldLayoutId id="2147483675" r:id="rId18"/>
    <p:sldLayoutId id="2147483680" r:id="rId19"/>
    <p:sldLayoutId id="2147483687" r:id="rId20"/>
    <p:sldLayoutId id="2147483700" r:id="rId21"/>
  </p:sldLayoutIdLst>
  <p:txStyles>
    <p:titleStyle>
      <a:lvl1pPr algn="l" defTabSz="914400" rtl="0" eaLnBrk="1" latinLnBrk="0" hangingPunct="1">
        <a:lnSpc>
          <a:spcPct val="90000"/>
        </a:lnSpc>
        <a:spcBef>
          <a:spcPct val="0"/>
        </a:spcBef>
        <a:buNone/>
        <a:defRPr sz="4400" b="0" i="0" kern="1200">
          <a:solidFill>
            <a:schemeClr val="tx1"/>
          </a:solidFill>
          <a:latin typeface="Trebuchet MS" panose="020B0703020202090204" pitchFamily="34" charset="0"/>
          <a:ea typeface="+mj-ea"/>
          <a:cs typeface="Roboto Light" panose="02000000000000000000" pitchFamily="2" charset="0"/>
        </a:defRPr>
      </a:lvl1pPr>
    </p:titleStyle>
    <p:bodyStyle>
      <a:lvl1pPr marL="228600" indent="-228600" algn="l" defTabSz="914400" rtl="0" eaLnBrk="1" latinLnBrk="0" hangingPunct="1">
        <a:lnSpc>
          <a:spcPct val="90000"/>
        </a:lnSpc>
        <a:spcBef>
          <a:spcPts val="1000"/>
        </a:spcBef>
        <a:buClr>
          <a:srgbClr val="F25C22"/>
        </a:buClr>
        <a:buFont typeface="System Font Regular"/>
        <a:buChar char="&gt;"/>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88">
          <p15:clr>
            <a:srgbClr val="F26B43"/>
          </p15:clr>
        </p15:guide>
        <p15:guide id="4"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95211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s://www.fcc.gov/document/matter-numbering-resource-optimization-0" TargetMode="External"/><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www.fcc.gov/sites/default/files/Final%20NAOWG%20NANC%20ITN%20Approved%20Report%2002282023.pdf" TargetMode="External"/><Relationship Id="rId5" Type="http://schemas.openxmlformats.org/officeDocument/2006/relationships/hyperlink" Target="https://access.atis.org/higherlogic/ws/groups/9a248a1e-69dc-494a-8b04-018d2489abfd/download/81275" TargetMode="External"/><Relationship Id="rId4" Type="http://schemas.openxmlformats.org/officeDocument/2006/relationships/hyperlink" Target="https://nanc-chair.org/docs/Nov/NENO_Report_110702.do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810ED0-3F18-A211-B468-98834B240D65}"/>
              </a:ext>
            </a:extLst>
          </p:cNvPr>
          <p:cNvSpPr>
            <a:spLocks noGrp="1"/>
          </p:cNvSpPr>
          <p:nvPr>
            <p:ph type="body" sz="quarter" idx="4294967295"/>
          </p:nvPr>
        </p:nvSpPr>
        <p:spPr>
          <a:xfrm>
            <a:off x="6252613" y="5519159"/>
            <a:ext cx="5634587" cy="1419225"/>
          </a:xfrm>
        </p:spPr>
        <p:txBody>
          <a:bodyPr>
            <a:normAutofit/>
          </a:bodyPr>
          <a:lstStyle/>
          <a:p>
            <a:pPr marL="0" indent="0">
              <a:buNone/>
            </a:pPr>
            <a:r>
              <a:rPr lang="en-US" sz="1800" dirty="0">
                <a:solidFill>
                  <a:schemeClr val="bg1"/>
                </a:solidFill>
              </a:rPr>
              <a:t>Allyson Blevins - Sinch</a:t>
            </a:r>
          </a:p>
          <a:p>
            <a:pPr marL="0" indent="0">
              <a:buNone/>
            </a:pPr>
            <a:r>
              <a:rPr lang="en-US" sz="1800" dirty="0">
                <a:solidFill>
                  <a:schemeClr val="bg1"/>
                </a:solidFill>
              </a:rPr>
              <a:t>Philip Linse - Lumen</a:t>
            </a:r>
          </a:p>
          <a:p>
            <a:pPr marL="0" indent="0">
              <a:buNone/>
            </a:pPr>
            <a:endParaRPr lang="en-US" sz="1800" dirty="0">
              <a:solidFill>
                <a:schemeClr val="bg1"/>
              </a:solidFill>
            </a:endParaRPr>
          </a:p>
        </p:txBody>
      </p:sp>
      <p:sp>
        <p:nvSpPr>
          <p:cNvPr id="3" name="Text Placeholder 2">
            <a:extLst>
              <a:ext uri="{FF2B5EF4-FFF2-40B4-BE49-F238E27FC236}">
                <a16:creationId xmlns:a16="http://schemas.microsoft.com/office/drawing/2014/main" id="{FE367131-59F1-6373-609A-8084BD6CC265}"/>
              </a:ext>
            </a:extLst>
          </p:cNvPr>
          <p:cNvSpPr>
            <a:spLocks noGrp="1"/>
          </p:cNvSpPr>
          <p:nvPr>
            <p:ph type="body" sz="quarter" idx="4294967295"/>
          </p:nvPr>
        </p:nvSpPr>
        <p:spPr>
          <a:xfrm>
            <a:off x="3660442" y="2301930"/>
            <a:ext cx="8226758" cy="1849940"/>
          </a:xfrm>
        </p:spPr>
        <p:txBody>
          <a:bodyPr>
            <a:noAutofit/>
          </a:bodyPr>
          <a:lstStyle/>
          <a:p>
            <a:pPr marL="0" indent="0">
              <a:buNone/>
            </a:pPr>
            <a:r>
              <a:rPr lang="en-US" sz="4400" dirty="0">
                <a:solidFill>
                  <a:schemeClr val="bg1"/>
                </a:solidFill>
              </a:rPr>
              <a:t>Rate Center </a:t>
            </a:r>
            <a:r>
              <a:rPr lang="en-US" sz="4400">
                <a:solidFill>
                  <a:schemeClr val="bg1"/>
                </a:solidFill>
              </a:rPr>
              <a:t>Consolidation:</a:t>
            </a:r>
          </a:p>
          <a:p>
            <a:pPr marL="0" indent="0">
              <a:buNone/>
            </a:pPr>
            <a:r>
              <a:rPr lang="en-US" sz="4400">
                <a:solidFill>
                  <a:schemeClr val="bg1"/>
                </a:solidFill>
              </a:rPr>
              <a:t>What </a:t>
            </a:r>
            <a:r>
              <a:rPr lang="en-US" sz="4400" dirty="0">
                <a:solidFill>
                  <a:schemeClr val="bg1"/>
                </a:solidFill>
              </a:rPr>
              <a:t>You Need to Know Now</a:t>
            </a:r>
          </a:p>
        </p:txBody>
      </p:sp>
      <p:sp>
        <p:nvSpPr>
          <p:cNvPr id="5" name="Oval 4">
            <a:extLst>
              <a:ext uri="{FF2B5EF4-FFF2-40B4-BE49-F238E27FC236}">
                <a16:creationId xmlns:a16="http://schemas.microsoft.com/office/drawing/2014/main" id="{BCAF6353-5912-C04D-A449-856793A878AB}"/>
              </a:ext>
            </a:extLst>
          </p:cNvPr>
          <p:cNvSpPr/>
          <p:nvPr/>
        </p:nvSpPr>
        <p:spPr>
          <a:xfrm>
            <a:off x="457200" y="5676900"/>
            <a:ext cx="1600200" cy="1600200"/>
          </a:xfrm>
          <a:prstGeom prst="ellipse">
            <a:avLst/>
          </a:prstGeom>
          <a:solidFill>
            <a:srgbClr val="F25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6" name="TextBox 5">
            <a:extLst>
              <a:ext uri="{FF2B5EF4-FFF2-40B4-BE49-F238E27FC236}">
                <a16:creationId xmlns:a16="http://schemas.microsoft.com/office/drawing/2014/main" id="{1CC3B689-9D49-E9D7-4228-02527A4BD6D8}"/>
              </a:ext>
            </a:extLst>
          </p:cNvPr>
          <p:cNvSpPr txBox="1"/>
          <p:nvPr/>
        </p:nvSpPr>
        <p:spPr>
          <a:xfrm>
            <a:off x="495699" y="6153834"/>
            <a:ext cx="1523202" cy="646331"/>
          </a:xfrm>
          <a:prstGeom prst="rect">
            <a:avLst/>
          </a:prstGeom>
          <a:noFill/>
        </p:spPr>
        <p:txBody>
          <a:bodyPr wrap="square" rtlCol="0">
            <a:spAutoFit/>
          </a:bodyPr>
          <a:lstStyle/>
          <a:p>
            <a:pPr algn="ctr"/>
            <a:r>
              <a:rPr lang="en-US" dirty="0">
                <a:solidFill>
                  <a:schemeClr val="bg1"/>
                </a:solidFill>
                <a:latin typeface="Trebuchet MS" panose="020B0703020202090204" pitchFamily="34" charset="0"/>
                <a:ea typeface="Roboto Medium" panose="02000000000000000000" pitchFamily="2" charset="0"/>
              </a:rPr>
              <a:t>October 15, 2025</a:t>
            </a:r>
            <a:endParaRPr lang="en-US" sz="1800" dirty="0">
              <a:solidFill>
                <a:schemeClr val="bg1"/>
              </a:solidFill>
              <a:latin typeface="Trebuchet MS" panose="020B0703020202090204" pitchFamily="34" charset="0"/>
              <a:ea typeface="Roboto Medium" panose="02000000000000000000" pitchFamily="2" charset="0"/>
            </a:endParaRPr>
          </a:p>
        </p:txBody>
      </p:sp>
    </p:spTree>
    <p:extLst>
      <p:ext uri="{BB962C8B-B14F-4D97-AF65-F5344CB8AC3E}">
        <p14:creationId xmlns:p14="http://schemas.microsoft.com/office/powerpoint/2010/main" val="237104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A6875-9503-87A2-19D3-F1D2FB18FF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0C60C4-3FED-BEEF-7586-B5ABBA6797C4}"/>
              </a:ext>
            </a:extLst>
          </p:cNvPr>
          <p:cNvSpPr txBox="1">
            <a:spLocks/>
          </p:cNvSpPr>
          <p:nvPr/>
        </p:nvSpPr>
        <p:spPr>
          <a:xfrm>
            <a:off x="457199" y="457200"/>
            <a:ext cx="11005457"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Pre-Implementation Planning (cont.)</a:t>
            </a:r>
          </a:p>
        </p:txBody>
      </p:sp>
      <p:sp>
        <p:nvSpPr>
          <p:cNvPr id="3" name="Text Placeholder 2">
            <a:extLst>
              <a:ext uri="{FF2B5EF4-FFF2-40B4-BE49-F238E27FC236}">
                <a16:creationId xmlns:a16="http://schemas.microsoft.com/office/drawing/2014/main" id="{7F2D3487-9AE0-1143-97FB-5020102A90BE}"/>
              </a:ext>
            </a:extLst>
          </p:cNvPr>
          <p:cNvSpPr txBox="1">
            <a:spLocks/>
          </p:cNvSpPr>
          <p:nvPr/>
        </p:nvSpPr>
        <p:spPr>
          <a:xfrm>
            <a:off x="457200" y="1270000"/>
            <a:ext cx="11257280" cy="5247758"/>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NANPA &amp; TRA</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Prepare preliminary industry notifications</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Ensure systems are updated </a:t>
            </a:r>
            <a:b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b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(NAS, BIRRDS, LERG, TPM)</a:t>
            </a:r>
          </a:p>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Scheduling Considerations</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Avoid NRUF windows and major holidays</a:t>
            </a:r>
          </a:p>
        </p:txBody>
      </p:sp>
      <p:pic>
        <p:nvPicPr>
          <p:cNvPr id="6" name="Picture 5">
            <a:extLst>
              <a:ext uri="{FF2B5EF4-FFF2-40B4-BE49-F238E27FC236}">
                <a16:creationId xmlns:a16="http://schemas.microsoft.com/office/drawing/2014/main" id="{2EEF4E4B-97F3-9E70-D735-1C568408A4EB}"/>
              </a:ext>
            </a:extLst>
          </p:cNvPr>
          <p:cNvPicPr>
            <a:picLocks noChangeAspect="1"/>
          </p:cNvPicPr>
          <p:nvPr/>
        </p:nvPicPr>
        <p:blipFill>
          <a:blip r:embed="rId3"/>
          <a:stretch>
            <a:fillRect/>
          </a:stretch>
        </p:blipFill>
        <p:spPr>
          <a:xfrm>
            <a:off x="7612072" y="1651726"/>
            <a:ext cx="4386332" cy="3936274"/>
          </a:xfrm>
          <a:prstGeom prst="rect">
            <a:avLst/>
          </a:prstGeom>
        </p:spPr>
      </p:pic>
    </p:spTree>
    <p:extLst>
      <p:ext uri="{BB962C8B-B14F-4D97-AF65-F5344CB8AC3E}">
        <p14:creationId xmlns:p14="http://schemas.microsoft.com/office/powerpoint/2010/main" val="336262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8A62E-C0DC-6FAE-BB19-CA0F38706A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54338D-8D34-303C-325F-58D4A2805253}"/>
              </a:ext>
            </a:extLst>
          </p:cNvPr>
          <p:cNvSpPr txBox="1">
            <a:spLocks/>
          </p:cNvSpPr>
          <p:nvPr/>
        </p:nvSpPr>
        <p:spPr>
          <a:xfrm>
            <a:off x="457200" y="457200"/>
            <a:ext cx="9164638"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Implementation Considerations</a:t>
            </a:r>
          </a:p>
        </p:txBody>
      </p:sp>
      <p:sp>
        <p:nvSpPr>
          <p:cNvPr id="3" name="Text Placeholder 2">
            <a:extLst>
              <a:ext uri="{FF2B5EF4-FFF2-40B4-BE49-F238E27FC236}">
                <a16:creationId xmlns:a16="http://schemas.microsoft.com/office/drawing/2014/main" id="{02C10F4A-BEC4-ACE4-2DE3-154358319C4F}"/>
              </a:ext>
            </a:extLst>
          </p:cNvPr>
          <p:cNvSpPr txBox="1">
            <a:spLocks/>
          </p:cNvSpPr>
          <p:nvPr/>
        </p:nvSpPr>
        <p:spPr>
          <a:xfrm>
            <a:off x="457200" y="1264801"/>
            <a:ext cx="11257280" cy="5082839"/>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Regulator-Incumbent Service Provider</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Collaborate on implementation schedule</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Jointly confirm readiness before industry notices are issued</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In deregulated states, monitor impacts and customer notices</a:t>
            </a:r>
          </a:p>
        </p:txBody>
      </p:sp>
    </p:spTree>
    <p:extLst>
      <p:ext uri="{BB962C8B-B14F-4D97-AF65-F5344CB8AC3E}">
        <p14:creationId xmlns:p14="http://schemas.microsoft.com/office/powerpoint/2010/main" val="2452219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388CC-03CE-5733-F677-DF9F05B6DE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F8D554-DAB6-94D8-3446-C3D5780C3907}"/>
              </a:ext>
            </a:extLst>
          </p:cNvPr>
          <p:cNvSpPr txBox="1">
            <a:spLocks/>
          </p:cNvSpPr>
          <p:nvPr/>
        </p:nvSpPr>
        <p:spPr>
          <a:xfrm>
            <a:off x="457200" y="457200"/>
            <a:ext cx="11277600"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Implementation Considerations (cont.)</a:t>
            </a:r>
          </a:p>
        </p:txBody>
      </p:sp>
      <p:sp>
        <p:nvSpPr>
          <p:cNvPr id="3" name="Text Placeholder 2">
            <a:extLst>
              <a:ext uri="{FF2B5EF4-FFF2-40B4-BE49-F238E27FC236}">
                <a16:creationId xmlns:a16="http://schemas.microsoft.com/office/drawing/2014/main" id="{3F3A78E4-0454-CC06-1443-7651F0EB2D89}"/>
              </a:ext>
            </a:extLst>
          </p:cNvPr>
          <p:cNvSpPr txBox="1">
            <a:spLocks/>
          </p:cNvSpPr>
          <p:nvPr/>
        </p:nvSpPr>
        <p:spPr>
          <a:xfrm>
            <a:off x="457200" y="1270000"/>
            <a:ext cx="11257280" cy="507764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Service Providers</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Update switch translations, routing, OSS, billing systems, and local calling areas </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Add trunking capacity if needed </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Provide clear customer notifications (local/toll calling changes, billing impacts)</a:t>
            </a:r>
          </a:p>
        </p:txBody>
      </p:sp>
    </p:spTree>
    <p:extLst>
      <p:ext uri="{BB962C8B-B14F-4D97-AF65-F5344CB8AC3E}">
        <p14:creationId xmlns:p14="http://schemas.microsoft.com/office/powerpoint/2010/main" val="1634440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8B188-CE31-D770-BA7F-640A97320F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B04E94-A171-F5C9-2A26-976561A2EE61}"/>
              </a:ext>
            </a:extLst>
          </p:cNvPr>
          <p:cNvSpPr txBox="1">
            <a:spLocks/>
          </p:cNvSpPr>
          <p:nvPr/>
        </p:nvSpPr>
        <p:spPr>
          <a:xfrm>
            <a:off x="457199" y="457200"/>
            <a:ext cx="11549743"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Implementation Considerations (cont.)</a:t>
            </a:r>
          </a:p>
        </p:txBody>
      </p:sp>
      <p:sp>
        <p:nvSpPr>
          <p:cNvPr id="3" name="Text Placeholder 2">
            <a:extLst>
              <a:ext uri="{FF2B5EF4-FFF2-40B4-BE49-F238E27FC236}">
                <a16:creationId xmlns:a16="http://schemas.microsoft.com/office/drawing/2014/main" id="{EA636CA3-24C1-2DFC-85C3-3F84DCAB6C20}"/>
              </a:ext>
            </a:extLst>
          </p:cNvPr>
          <p:cNvSpPr txBox="1">
            <a:spLocks/>
          </p:cNvSpPr>
          <p:nvPr/>
        </p:nvSpPr>
        <p:spPr>
          <a:xfrm>
            <a:off x="457200" y="1447801"/>
            <a:ext cx="11257280" cy="4899840"/>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NANPA &amp; TRA</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Issue industry notices when notified </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Ensure systems are updated </a:t>
            </a:r>
            <a:b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b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(NAS, BIRRDS, LERG, TPM) with new </a:t>
            </a:r>
            <a:b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b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consolidated rate center information </a:t>
            </a:r>
          </a:p>
        </p:txBody>
      </p:sp>
      <p:pic>
        <p:nvPicPr>
          <p:cNvPr id="4" name="Picture 3">
            <a:extLst>
              <a:ext uri="{FF2B5EF4-FFF2-40B4-BE49-F238E27FC236}">
                <a16:creationId xmlns:a16="http://schemas.microsoft.com/office/drawing/2014/main" id="{F8CF8A6F-BD1A-D576-A442-7F5BAD792CBF}"/>
              </a:ext>
            </a:extLst>
          </p:cNvPr>
          <p:cNvPicPr>
            <a:picLocks noChangeAspect="1"/>
          </p:cNvPicPr>
          <p:nvPr/>
        </p:nvPicPr>
        <p:blipFill>
          <a:blip r:embed="rId3"/>
          <a:stretch>
            <a:fillRect/>
          </a:stretch>
        </p:blipFill>
        <p:spPr>
          <a:xfrm>
            <a:off x="7592568" y="1673700"/>
            <a:ext cx="3614318" cy="3614318"/>
          </a:xfrm>
          <a:prstGeom prst="rect">
            <a:avLst/>
          </a:prstGeom>
        </p:spPr>
      </p:pic>
    </p:spTree>
    <p:extLst>
      <p:ext uri="{BB962C8B-B14F-4D97-AF65-F5344CB8AC3E}">
        <p14:creationId xmlns:p14="http://schemas.microsoft.com/office/powerpoint/2010/main" val="3103170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4334F-D996-FFCB-B3AA-4851B55881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9751D4-5A2D-3C38-E937-93F50578A900}"/>
              </a:ext>
            </a:extLst>
          </p:cNvPr>
          <p:cNvSpPr txBox="1">
            <a:spLocks/>
          </p:cNvSpPr>
          <p:nvPr/>
        </p:nvSpPr>
        <p:spPr>
          <a:xfrm>
            <a:off x="457199" y="457200"/>
            <a:ext cx="10470995"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Initial Industry Notification</a:t>
            </a:r>
          </a:p>
        </p:txBody>
      </p:sp>
      <p:sp>
        <p:nvSpPr>
          <p:cNvPr id="3" name="Text Placeholder 2">
            <a:extLst>
              <a:ext uri="{FF2B5EF4-FFF2-40B4-BE49-F238E27FC236}">
                <a16:creationId xmlns:a16="http://schemas.microsoft.com/office/drawing/2014/main" id="{9BA25FBC-D617-0862-C595-78B48401CD03}"/>
              </a:ext>
            </a:extLst>
          </p:cNvPr>
          <p:cNvSpPr txBox="1">
            <a:spLocks/>
          </p:cNvSpPr>
          <p:nvPr/>
        </p:nvSpPr>
        <p:spPr>
          <a:xfrm>
            <a:off x="457200" y="1392865"/>
            <a:ext cx="11257280" cy="5084135"/>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Annex A is a template with the information needed by the industry and recommended for use </a:t>
            </a:r>
          </a:p>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Includes scope, effective dates, milestones, points </a:t>
            </a:r>
            <a:b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b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of contact</a:t>
            </a:r>
          </a:p>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NANPA and TRA will distribute these </a:t>
            </a:r>
            <a:b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b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and other notifications when </a:t>
            </a:r>
            <a:b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b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requested  </a:t>
            </a:r>
          </a:p>
        </p:txBody>
      </p:sp>
      <p:pic>
        <p:nvPicPr>
          <p:cNvPr id="4" name="Picture 3">
            <a:extLst>
              <a:ext uri="{FF2B5EF4-FFF2-40B4-BE49-F238E27FC236}">
                <a16:creationId xmlns:a16="http://schemas.microsoft.com/office/drawing/2014/main" id="{B7A33ED0-781D-50C9-BB50-0464E2FDC5C0}"/>
              </a:ext>
            </a:extLst>
          </p:cNvPr>
          <p:cNvPicPr>
            <a:picLocks noChangeAspect="1"/>
          </p:cNvPicPr>
          <p:nvPr/>
        </p:nvPicPr>
        <p:blipFill>
          <a:blip r:embed="rId3"/>
          <a:stretch>
            <a:fillRect/>
          </a:stretch>
        </p:blipFill>
        <p:spPr>
          <a:xfrm>
            <a:off x="7024620" y="2660469"/>
            <a:ext cx="3903574" cy="4197531"/>
          </a:xfrm>
          <a:prstGeom prst="rect">
            <a:avLst/>
          </a:prstGeom>
        </p:spPr>
      </p:pic>
    </p:spTree>
    <p:extLst>
      <p:ext uri="{BB962C8B-B14F-4D97-AF65-F5344CB8AC3E}">
        <p14:creationId xmlns:p14="http://schemas.microsoft.com/office/powerpoint/2010/main" val="1447223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245AB-D48C-F714-172D-C983B01A20E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E4D8FDF-68B8-D6E7-063D-84E15CC8AE2E}"/>
              </a:ext>
            </a:extLst>
          </p:cNvPr>
          <p:cNvPicPr>
            <a:picLocks noChangeAspect="1"/>
          </p:cNvPicPr>
          <p:nvPr/>
        </p:nvPicPr>
        <p:blipFill>
          <a:blip r:embed="rId3"/>
          <a:stretch>
            <a:fillRect/>
          </a:stretch>
        </p:blipFill>
        <p:spPr>
          <a:xfrm>
            <a:off x="2209800" y="672123"/>
            <a:ext cx="7772400" cy="5513753"/>
          </a:xfrm>
          <a:prstGeom prst="rect">
            <a:avLst/>
          </a:prstGeom>
        </p:spPr>
      </p:pic>
      <p:sp>
        <p:nvSpPr>
          <p:cNvPr id="2" name="Text Placeholder 1">
            <a:extLst>
              <a:ext uri="{FF2B5EF4-FFF2-40B4-BE49-F238E27FC236}">
                <a16:creationId xmlns:a16="http://schemas.microsoft.com/office/drawing/2014/main" id="{6D513746-2592-6CAC-917D-5A91CDC69054}"/>
              </a:ext>
            </a:extLst>
          </p:cNvPr>
          <p:cNvSpPr txBox="1">
            <a:spLocks/>
          </p:cNvSpPr>
          <p:nvPr/>
        </p:nvSpPr>
        <p:spPr>
          <a:xfrm>
            <a:off x="860502" y="1600200"/>
            <a:ext cx="10470995" cy="5257800"/>
          </a:xfrm>
          <a:prstGeom prst="rect">
            <a:avLst/>
          </a:prstGeom>
        </p:spPr>
        <p:txBody>
          <a:bodyPr anchor="ct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Questions?</a:t>
            </a:r>
          </a:p>
        </p:txBody>
      </p:sp>
      <p:sp>
        <p:nvSpPr>
          <p:cNvPr id="3" name="Text Placeholder 2">
            <a:extLst>
              <a:ext uri="{FF2B5EF4-FFF2-40B4-BE49-F238E27FC236}">
                <a16:creationId xmlns:a16="http://schemas.microsoft.com/office/drawing/2014/main" id="{7FE856AD-5837-CB27-4015-86AD24FCD3A9}"/>
              </a:ext>
            </a:extLst>
          </p:cNvPr>
          <p:cNvSpPr txBox="1">
            <a:spLocks/>
          </p:cNvSpPr>
          <p:nvPr/>
        </p:nvSpPr>
        <p:spPr>
          <a:xfrm>
            <a:off x="457200" y="1392865"/>
            <a:ext cx="11257280" cy="5084135"/>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gn="just">
              <a:lnSpc>
                <a:spcPct val="100000"/>
              </a:lnSpc>
              <a:spcBef>
                <a:spcPct val="0"/>
              </a:spcBef>
              <a:spcAft>
                <a:spcPts val="1800"/>
              </a:spcAft>
              <a:buClr>
                <a:schemeClr val="accent2"/>
              </a:buClr>
              <a:buSzPct val="75000"/>
            </a:pPr>
            <a:endParaRPr lang="en-US" b="0" dirty="0"/>
          </a:p>
        </p:txBody>
      </p:sp>
    </p:spTree>
    <p:extLst>
      <p:ext uri="{BB962C8B-B14F-4D97-AF65-F5344CB8AC3E}">
        <p14:creationId xmlns:p14="http://schemas.microsoft.com/office/powerpoint/2010/main" val="1459718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E9753-68E1-347C-EF77-F1AE8D6C3E38}"/>
              </a:ext>
            </a:extLst>
          </p:cNvPr>
          <p:cNvSpPr txBox="1">
            <a:spLocks/>
          </p:cNvSpPr>
          <p:nvPr/>
        </p:nvSpPr>
        <p:spPr>
          <a:xfrm>
            <a:off x="839830" y="665932"/>
            <a:ext cx="10616996" cy="91440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Trebuchet MS" panose="020B0703020202090204" pitchFamily="34" charset="0"/>
                <a:ea typeface="+mj-ea"/>
                <a:cs typeface="Roboto Light" panose="02000000000000000000" pitchFamily="2" charset="0"/>
              </a:defRPr>
            </a:lvl1pPr>
          </a:lstStyle>
          <a:p>
            <a:r>
              <a:rPr lang="en-US" dirty="0">
                <a:solidFill>
                  <a:srgbClr val="00529B"/>
                </a:solidFill>
              </a:rPr>
              <a:t>INC Members</a:t>
            </a:r>
          </a:p>
        </p:txBody>
      </p:sp>
      <p:graphicFrame>
        <p:nvGraphicFramePr>
          <p:cNvPr id="3" name="Table 2">
            <a:extLst>
              <a:ext uri="{FF2B5EF4-FFF2-40B4-BE49-F238E27FC236}">
                <a16:creationId xmlns:a16="http://schemas.microsoft.com/office/drawing/2014/main" id="{D84B7319-A9FA-A96E-87A9-9857D671E718}"/>
              </a:ext>
            </a:extLst>
          </p:cNvPr>
          <p:cNvGraphicFramePr>
            <a:graphicFrameLocks noGrp="1"/>
          </p:cNvGraphicFramePr>
          <p:nvPr>
            <p:extLst>
              <p:ext uri="{D42A27DB-BD31-4B8C-83A1-F6EECF244321}">
                <p14:modId xmlns:p14="http://schemas.microsoft.com/office/powerpoint/2010/main" val="3087848176"/>
              </p:ext>
            </p:extLst>
          </p:nvPr>
        </p:nvGraphicFramePr>
        <p:xfrm>
          <a:off x="839830" y="1780297"/>
          <a:ext cx="10616995" cy="4145280"/>
        </p:xfrm>
        <a:graphic>
          <a:graphicData uri="http://schemas.openxmlformats.org/drawingml/2006/table">
            <a:tbl>
              <a:tblPr firstRow="1" bandRow="1">
                <a:tableStyleId>{5C22544A-7EE6-4342-B048-85BDC9FD1C3A}</a:tableStyleId>
              </a:tblPr>
              <a:tblGrid>
                <a:gridCol w="2873738">
                  <a:extLst>
                    <a:ext uri="{9D8B030D-6E8A-4147-A177-3AD203B41FA5}">
                      <a16:colId xmlns:a16="http://schemas.microsoft.com/office/drawing/2014/main" val="2716679865"/>
                    </a:ext>
                  </a:extLst>
                </a:gridCol>
                <a:gridCol w="3308422">
                  <a:extLst>
                    <a:ext uri="{9D8B030D-6E8A-4147-A177-3AD203B41FA5}">
                      <a16:colId xmlns:a16="http://schemas.microsoft.com/office/drawing/2014/main" val="1997454959"/>
                    </a:ext>
                  </a:extLst>
                </a:gridCol>
                <a:gridCol w="4434835">
                  <a:extLst>
                    <a:ext uri="{9D8B030D-6E8A-4147-A177-3AD203B41FA5}">
                      <a16:colId xmlns:a16="http://schemas.microsoft.com/office/drawing/2014/main" val="360268828"/>
                    </a:ext>
                  </a:extLst>
                </a:gridCol>
              </a:tblGrid>
              <a:tr h="370840">
                <a:tc>
                  <a:txBody>
                    <a:bodyPr/>
                    <a:lstStyle/>
                    <a:p>
                      <a:r>
                        <a:rPr lang="en-US" sz="2800" b="0" dirty="0">
                          <a:solidFill>
                            <a:schemeClr val="tx1"/>
                          </a:solidFill>
                        </a:rPr>
                        <a:t>10x People</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ln>
                            <a:noFill/>
                          </a:ln>
                          <a:solidFill>
                            <a:schemeClr val="tx1"/>
                          </a:solidFill>
                        </a:rPr>
                        <a:t>Cox</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Somos</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extLst>
                  <a:ext uri="{0D108BD9-81ED-4DB2-BD59-A6C34878D82A}">
                    <a16:rowId xmlns:a16="http://schemas.microsoft.com/office/drawing/2014/main" val="3814731664"/>
                  </a:ext>
                </a:extLst>
              </a:tr>
              <a:tr h="370840">
                <a:tc>
                  <a:txBody>
                    <a:bodyPr/>
                    <a:lstStyle/>
                    <a:p>
                      <a:r>
                        <a:rPr lang="en-US" sz="2800" b="0" dirty="0">
                          <a:solidFill>
                            <a:schemeClr val="tx1"/>
                          </a:solidFill>
                        </a:rPr>
                        <a:t>AT&amp;T</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ln>
                            <a:noFill/>
                          </a:ln>
                          <a:solidFill>
                            <a:schemeClr val="tx1"/>
                          </a:solidFill>
                        </a:rPr>
                        <a:t>GCB Services, LLC</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TDS</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extLst>
                  <a:ext uri="{0D108BD9-81ED-4DB2-BD59-A6C34878D82A}">
                    <a16:rowId xmlns:a16="http://schemas.microsoft.com/office/drawing/2014/main" val="3692940896"/>
                  </a:ext>
                </a:extLst>
              </a:tr>
              <a:tr h="370840">
                <a:tc>
                  <a:txBody>
                    <a:bodyPr/>
                    <a:lstStyle/>
                    <a:p>
                      <a:r>
                        <a:rPr lang="en-US" sz="2800" b="0" dirty="0">
                          <a:solidFill>
                            <a:schemeClr val="tx1"/>
                          </a:solidFill>
                        </a:rPr>
                        <a:t>Bandwidth</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iconectiv</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Telnyx</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extLst>
                  <a:ext uri="{0D108BD9-81ED-4DB2-BD59-A6C34878D82A}">
                    <a16:rowId xmlns:a16="http://schemas.microsoft.com/office/drawing/2014/main" val="3027601982"/>
                  </a:ext>
                </a:extLst>
              </a:tr>
              <a:tr h="370840">
                <a:tc>
                  <a:txBody>
                    <a:bodyPr/>
                    <a:lstStyle/>
                    <a:p>
                      <a:r>
                        <a:rPr lang="en-US" sz="2800" b="0" dirty="0">
                          <a:solidFill>
                            <a:schemeClr val="tx1"/>
                          </a:solidFill>
                        </a:rPr>
                        <a:t>Boost Mobile</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JSI</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T-Mobile</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extLst>
                  <a:ext uri="{0D108BD9-81ED-4DB2-BD59-A6C34878D82A}">
                    <a16:rowId xmlns:a16="http://schemas.microsoft.com/office/drawing/2014/main" val="2551728702"/>
                  </a:ext>
                </a:extLst>
              </a:tr>
              <a:tr h="370840">
                <a:tc>
                  <a:txBody>
                    <a:bodyPr/>
                    <a:lstStyle/>
                    <a:p>
                      <a:r>
                        <a:rPr lang="en-US" sz="2800" b="0" dirty="0">
                          <a:solidFill>
                            <a:schemeClr val="tx1"/>
                          </a:solidFill>
                        </a:rPr>
                        <a:t>Brightspeed</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ln>
                            <a:noFill/>
                          </a:ln>
                          <a:solidFill>
                            <a:schemeClr val="tx1"/>
                          </a:solidFill>
                        </a:rPr>
                        <a:t>Lumen</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Transaction Network Services</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extLst>
                  <a:ext uri="{0D108BD9-81ED-4DB2-BD59-A6C34878D82A}">
                    <a16:rowId xmlns:a16="http://schemas.microsoft.com/office/drawing/2014/main" val="1365309580"/>
                  </a:ext>
                </a:extLst>
              </a:tr>
              <a:tr h="370840">
                <a:tc>
                  <a:txBody>
                    <a:bodyPr/>
                    <a:lstStyle/>
                    <a:p>
                      <a:r>
                        <a:rPr lang="en-US" sz="2800" b="0" dirty="0">
                          <a:solidFill>
                            <a:schemeClr val="tx1"/>
                          </a:solidFill>
                        </a:rPr>
                        <a:t>Charter</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Mediacom</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Transunion</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extLst>
                  <a:ext uri="{0D108BD9-81ED-4DB2-BD59-A6C34878D82A}">
                    <a16:rowId xmlns:a16="http://schemas.microsoft.com/office/drawing/2014/main" val="2956135586"/>
                  </a:ext>
                </a:extLst>
              </a:tr>
              <a:tr h="370840">
                <a:tc>
                  <a:txBody>
                    <a:bodyPr/>
                    <a:lstStyle/>
                    <a:p>
                      <a:r>
                        <a:rPr lang="en-US" sz="2800" b="0" dirty="0">
                          <a:solidFill>
                            <a:schemeClr val="tx1"/>
                          </a:solidFill>
                        </a:rPr>
                        <a:t>Comcast</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Numeracle</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Verizon</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extLst>
                  <a:ext uri="{0D108BD9-81ED-4DB2-BD59-A6C34878D82A}">
                    <a16:rowId xmlns:a16="http://schemas.microsoft.com/office/drawing/2014/main" val="958515973"/>
                  </a:ext>
                </a:extLst>
              </a:tr>
              <a:tr h="370840">
                <a:tc>
                  <a:txBody>
                    <a:bodyPr/>
                    <a:lstStyle/>
                    <a:p>
                      <a:r>
                        <a:rPr lang="en-US" sz="2800" b="0" dirty="0">
                          <a:solidFill>
                            <a:schemeClr val="tx1"/>
                          </a:solidFill>
                        </a:rPr>
                        <a:t>COMsolve</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Sinch</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tc>
                  <a:txBody>
                    <a:bodyPr/>
                    <a:lstStyle/>
                    <a:p>
                      <a:r>
                        <a:rPr lang="en-US" sz="2800" b="0" dirty="0">
                          <a:solidFill>
                            <a:schemeClr val="tx1"/>
                          </a:solidFill>
                        </a:rPr>
                        <a:t>Vonage</a:t>
                      </a:r>
                    </a:p>
                  </a:txBody>
                  <a:tcPr>
                    <a:gradFill>
                      <a:gsLst>
                        <a:gs pos="0">
                          <a:schemeClr val="accent1">
                            <a:lumMod val="5000"/>
                            <a:lumOff val="95000"/>
                          </a:schemeClr>
                        </a:gs>
                        <a:gs pos="74000">
                          <a:srgbClr val="CBC5A5"/>
                        </a:gs>
                        <a:gs pos="83000">
                          <a:srgbClr val="CBC5A5"/>
                        </a:gs>
                        <a:gs pos="100000">
                          <a:srgbClr val="797662"/>
                        </a:gs>
                      </a:gsLst>
                      <a:lin ang="5400000" scaled="1"/>
                    </a:gradFill>
                  </a:tcPr>
                </a:tc>
                <a:extLst>
                  <a:ext uri="{0D108BD9-81ED-4DB2-BD59-A6C34878D82A}">
                    <a16:rowId xmlns:a16="http://schemas.microsoft.com/office/drawing/2014/main" val="58347806"/>
                  </a:ext>
                </a:extLst>
              </a:tr>
            </a:tbl>
          </a:graphicData>
        </a:graphic>
      </p:graphicFrame>
    </p:spTree>
    <p:extLst>
      <p:ext uri="{BB962C8B-B14F-4D97-AF65-F5344CB8AC3E}">
        <p14:creationId xmlns:p14="http://schemas.microsoft.com/office/powerpoint/2010/main" val="396872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43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D9C0C-3172-0897-CF70-06C15FAEA7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193678-F53D-8553-DE60-1A9777B5E200}"/>
              </a:ext>
            </a:extLst>
          </p:cNvPr>
          <p:cNvSpPr txBox="1">
            <a:spLocks/>
          </p:cNvSpPr>
          <p:nvPr/>
        </p:nvSpPr>
        <p:spPr>
          <a:xfrm>
            <a:off x="457200" y="457200"/>
            <a:ext cx="11257280"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INC - Industry Numbering Committee </a:t>
            </a:r>
          </a:p>
        </p:txBody>
      </p:sp>
      <p:sp>
        <p:nvSpPr>
          <p:cNvPr id="3" name="Text Placeholder 2">
            <a:extLst>
              <a:ext uri="{FF2B5EF4-FFF2-40B4-BE49-F238E27FC236}">
                <a16:creationId xmlns:a16="http://schemas.microsoft.com/office/drawing/2014/main" id="{91CEA27D-BE36-BE88-E30D-8B51D667714B}"/>
              </a:ext>
            </a:extLst>
          </p:cNvPr>
          <p:cNvSpPr txBox="1">
            <a:spLocks/>
          </p:cNvSpPr>
          <p:nvPr/>
        </p:nvSpPr>
        <p:spPr>
          <a:xfrm>
            <a:off x="457200" y="1589133"/>
            <a:ext cx="11257280" cy="4887867"/>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endParaRPr lang="en-US" altLang="en-US" b="0" dirty="0">
              <a:latin typeface="Trebuchet MS" panose="020B0703020202090204" pitchFamily="34" charset="0"/>
              <a:ea typeface="Roboto Light" panose="02000000000000000000" pitchFamily="2" charset="0"/>
              <a:cs typeface="Roboto Light" panose="02000000000000000000" pitchFamily="2" charset="0"/>
            </a:endParaRPr>
          </a:p>
        </p:txBody>
      </p:sp>
      <p:sp>
        <p:nvSpPr>
          <p:cNvPr id="4" name="Text Placeholder 2">
            <a:extLst>
              <a:ext uri="{FF2B5EF4-FFF2-40B4-BE49-F238E27FC236}">
                <a16:creationId xmlns:a16="http://schemas.microsoft.com/office/drawing/2014/main" id="{5CD5325A-F617-1BE1-4DDA-39BFE74754C8}"/>
              </a:ext>
            </a:extLst>
          </p:cNvPr>
          <p:cNvSpPr txBox="1">
            <a:spLocks/>
          </p:cNvSpPr>
          <p:nvPr/>
        </p:nvSpPr>
        <p:spPr>
          <a:xfrm>
            <a:off x="457200" y="1270001"/>
            <a:ext cx="11257280" cy="513080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0" dirty="0">
                <a:solidFill>
                  <a:srgbClr val="797662"/>
                </a:solidFill>
                <a:latin typeface="Trebuchet MS" panose="020B0603020202020204" pitchFamily="34" charset="0"/>
              </a:rPr>
              <a:t>Formed in 1993 due to the first study by NANPA regarding the future of numbering, INC is recognized as the industry’s forum for addressing and developing solutions for numbering issues, related to planning, administration, allocation, assignment and use of the North American Numbering Plan (NANP) numbering resources within the US.</a:t>
            </a:r>
          </a:p>
          <a:p>
            <a:pPr marL="0" indent="0">
              <a:buNone/>
            </a:pPr>
            <a:endParaRPr lang="en-US" b="0" dirty="0">
              <a:solidFill>
                <a:srgbClr val="797662"/>
              </a:solidFill>
              <a:latin typeface="Trebuchet MS" panose="020B0603020202020204" pitchFamily="34" charset="0"/>
            </a:endParaRPr>
          </a:p>
          <a:p>
            <a:pPr marL="0" indent="0">
              <a:lnSpc>
                <a:spcPct val="120000"/>
              </a:lnSpc>
              <a:spcBef>
                <a:spcPts val="0"/>
              </a:spcBef>
              <a:buNone/>
            </a:pPr>
            <a:r>
              <a:rPr lang="en-US" b="0" dirty="0">
                <a:solidFill>
                  <a:srgbClr val="797662"/>
                </a:solidFill>
                <a:latin typeface="Trebuchet MS" panose="020B0603020202020204" pitchFamily="34" charset="0"/>
              </a:rPr>
              <a:t>The FCC's rules require the NANPA, Billing and Collection Agent, and states exercising area code relief authority to follow INC Guidelines, including for NRUF reporting and number assignments.  Additionally, service providers, vendors, regulatory bodies, and other numbering stakeholders utilize these industry guidelines.</a:t>
            </a:r>
          </a:p>
        </p:txBody>
      </p:sp>
    </p:spTree>
    <p:extLst>
      <p:ext uri="{BB962C8B-B14F-4D97-AF65-F5344CB8AC3E}">
        <p14:creationId xmlns:p14="http://schemas.microsoft.com/office/powerpoint/2010/main" val="3798496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2D189C-DC04-FFB3-8771-C78CF002F08B}"/>
              </a:ext>
            </a:extLst>
          </p:cNvPr>
          <p:cNvSpPr txBox="1">
            <a:spLocks/>
          </p:cNvSpPr>
          <p:nvPr/>
        </p:nvSpPr>
        <p:spPr>
          <a:xfrm>
            <a:off x="457200" y="457200"/>
            <a:ext cx="9164638"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Introduction &amp; Purpose</a:t>
            </a:r>
          </a:p>
        </p:txBody>
      </p:sp>
      <p:sp>
        <p:nvSpPr>
          <p:cNvPr id="3" name="Text Placeholder 2">
            <a:extLst>
              <a:ext uri="{FF2B5EF4-FFF2-40B4-BE49-F238E27FC236}">
                <a16:creationId xmlns:a16="http://schemas.microsoft.com/office/drawing/2014/main" id="{4A92C29F-5E95-602D-1820-6BA13488D8DA}"/>
              </a:ext>
            </a:extLst>
          </p:cNvPr>
          <p:cNvSpPr txBox="1">
            <a:spLocks/>
          </p:cNvSpPr>
          <p:nvPr/>
        </p:nvSpPr>
        <p:spPr>
          <a:xfrm>
            <a:off x="457200" y="1270001"/>
            <a:ext cx="11257280" cy="5207000"/>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What is Large-Scale Rate Center </a:t>
            </a:r>
            <a:b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b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Consolidation (LSRCC)?</a:t>
            </a:r>
          </a:p>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Why it matters</a:t>
            </a:r>
          </a:p>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Purpose of the LSRCC Document</a:t>
            </a:r>
          </a:p>
        </p:txBody>
      </p:sp>
      <p:pic>
        <p:nvPicPr>
          <p:cNvPr id="4" name="Picture 3">
            <a:extLst>
              <a:ext uri="{FF2B5EF4-FFF2-40B4-BE49-F238E27FC236}">
                <a16:creationId xmlns:a16="http://schemas.microsoft.com/office/drawing/2014/main" id="{A75C2C46-031D-D2B9-A0BA-AAC4AB101833}"/>
              </a:ext>
            </a:extLst>
          </p:cNvPr>
          <p:cNvPicPr>
            <a:picLocks noChangeAspect="1"/>
          </p:cNvPicPr>
          <p:nvPr/>
        </p:nvPicPr>
        <p:blipFill>
          <a:blip r:embed="rId3"/>
          <a:stretch>
            <a:fillRect/>
          </a:stretch>
        </p:blipFill>
        <p:spPr>
          <a:xfrm>
            <a:off x="5908766" y="1421829"/>
            <a:ext cx="5978434" cy="4640465"/>
          </a:xfrm>
          <a:prstGeom prst="rect">
            <a:avLst/>
          </a:prstGeom>
        </p:spPr>
      </p:pic>
    </p:spTree>
    <p:extLst>
      <p:ext uri="{BB962C8B-B14F-4D97-AF65-F5344CB8AC3E}">
        <p14:creationId xmlns:p14="http://schemas.microsoft.com/office/powerpoint/2010/main" val="973619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6C980-E758-0111-7F66-E2A8FF7285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E19AF9E-4436-1842-FD26-F26AD2C40A49}"/>
              </a:ext>
            </a:extLst>
          </p:cNvPr>
          <p:cNvSpPr txBox="1">
            <a:spLocks/>
          </p:cNvSpPr>
          <p:nvPr/>
        </p:nvSpPr>
        <p:spPr>
          <a:xfrm>
            <a:off x="457200" y="457200"/>
            <a:ext cx="9164638"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Historical Context &amp; Precedent</a:t>
            </a:r>
          </a:p>
        </p:txBody>
      </p:sp>
      <p:sp>
        <p:nvSpPr>
          <p:cNvPr id="3" name="Text Placeholder 2">
            <a:extLst>
              <a:ext uri="{FF2B5EF4-FFF2-40B4-BE49-F238E27FC236}">
                <a16:creationId xmlns:a16="http://schemas.microsoft.com/office/drawing/2014/main" id="{2EFCE8E1-EE6C-AB1B-B14D-8B170298CC4C}"/>
              </a:ext>
            </a:extLst>
          </p:cNvPr>
          <p:cNvSpPr txBox="1">
            <a:spLocks/>
          </p:cNvSpPr>
          <p:nvPr/>
        </p:nvSpPr>
        <p:spPr>
          <a:xfrm>
            <a:off x="457200" y="1403499"/>
            <a:ext cx="7933267" cy="5073502"/>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r>
              <a:rPr lang="en-US" altLang="en-US" sz="2600" b="0" dirty="0">
                <a:solidFill>
                  <a:srgbClr val="797662"/>
                </a:solidFill>
                <a:latin typeface="Trebuchet MS" panose="020B0703020202090204" pitchFamily="34" charset="0"/>
                <a:ea typeface="Roboto Light" panose="02000000000000000000" pitchFamily="2" charset="0"/>
                <a:cs typeface="Roboto Light" panose="02000000000000000000" pitchFamily="2" charset="0"/>
                <a:hlinkClick r:id="rId3">
                  <a:extLst>
                    <a:ext uri="{A12FA001-AC4F-418D-AE19-62706E023703}">
                      <ahyp:hlinkClr xmlns:ahyp="http://schemas.microsoft.com/office/drawing/2018/hyperlinkcolor" val="tx"/>
                    </a:ext>
                  </a:extLst>
                </a:hlinkClick>
              </a:rPr>
              <a:t>2000 FCC Numbering Resource Optimization (NRO) Order</a:t>
            </a:r>
            <a:endParaRPr lang="en-US" altLang="en-US" sz="2600" b="0" dirty="0">
              <a:solidFill>
                <a:srgbClr val="797662"/>
              </a:solidFill>
              <a:latin typeface="Trebuchet MS" panose="020B0703020202090204" pitchFamily="34" charset="0"/>
              <a:ea typeface="Roboto Light" panose="02000000000000000000" pitchFamily="2" charset="0"/>
              <a:cs typeface="Roboto Light" panose="02000000000000000000" pitchFamily="2" charset="0"/>
            </a:endParaRPr>
          </a:p>
          <a:p>
            <a:pPr marL="288925" indent="-288925">
              <a:lnSpc>
                <a:spcPct val="120000"/>
              </a:lnSpc>
              <a:spcBef>
                <a:spcPct val="0"/>
              </a:spcBef>
              <a:spcAft>
                <a:spcPts val="1800"/>
              </a:spcAft>
              <a:buClr>
                <a:schemeClr val="accent2"/>
              </a:buClr>
              <a:buSzPct val="75000"/>
            </a:pPr>
            <a:r>
              <a:rPr lang="pt-BR" altLang="en-US" sz="2600" b="0" dirty="0">
                <a:solidFill>
                  <a:srgbClr val="797662"/>
                </a:solidFill>
                <a:latin typeface="Trebuchet MS" panose="020B0703020202090204" pitchFamily="34" charset="0"/>
                <a:ea typeface="Roboto Light" panose="02000000000000000000" pitchFamily="2" charset="0"/>
                <a:cs typeface="Roboto Light" panose="02000000000000000000" pitchFamily="2" charset="0"/>
                <a:hlinkClick r:id="rId4">
                  <a:extLst>
                    <a:ext uri="{A12FA001-AC4F-418D-AE19-62706E023703}">
                      <ahyp:hlinkClr xmlns:ahyp="http://schemas.microsoft.com/office/drawing/2018/hyperlinkcolor" val="tx"/>
                    </a:ext>
                  </a:extLst>
                </a:hlinkClick>
              </a:rPr>
              <a:t>2002 NANC NENO IMG Report</a:t>
            </a:r>
            <a:endParaRPr lang="pt-BR" altLang="en-US" sz="2600" b="0" dirty="0">
              <a:solidFill>
                <a:srgbClr val="797662"/>
              </a:solidFill>
              <a:latin typeface="Trebuchet MS" panose="020B0703020202090204" pitchFamily="34" charset="0"/>
              <a:ea typeface="Roboto Light" panose="02000000000000000000" pitchFamily="2" charset="0"/>
              <a:cs typeface="Roboto Light" panose="02000000000000000000" pitchFamily="2" charset="0"/>
            </a:endParaRPr>
          </a:p>
          <a:p>
            <a:pPr marL="288925" indent="-288925">
              <a:lnSpc>
                <a:spcPct val="120000"/>
              </a:lnSpc>
              <a:spcBef>
                <a:spcPct val="0"/>
              </a:spcBef>
              <a:spcAft>
                <a:spcPts val="1800"/>
              </a:spcAft>
              <a:buClr>
                <a:schemeClr val="accent2"/>
              </a:buClr>
              <a:buSzPct val="75000"/>
            </a:pPr>
            <a:r>
              <a:rPr lang="en-US" altLang="en-US" sz="2600" b="0" dirty="0">
                <a:solidFill>
                  <a:srgbClr val="797662"/>
                </a:solidFill>
                <a:latin typeface="Trebuchet MS" panose="020B0703020202090204" pitchFamily="34" charset="0"/>
                <a:ea typeface="Roboto Light" panose="02000000000000000000" pitchFamily="2" charset="0"/>
                <a:cs typeface="Roboto Light" panose="02000000000000000000" pitchFamily="2" charset="0"/>
                <a:hlinkClick r:id="rId5">
                  <a:extLst>
                    <a:ext uri="{A12FA001-AC4F-418D-AE19-62706E023703}">
                      <ahyp:hlinkClr xmlns:ahyp="http://schemas.microsoft.com/office/drawing/2018/hyperlinkcolor" val="tx"/>
                    </a:ext>
                  </a:extLst>
                </a:hlinkClick>
              </a:rPr>
              <a:t>2014 ATIS INC All-IP Transition White Paper</a:t>
            </a:r>
            <a:endParaRPr lang="en-US" altLang="en-US" sz="2600" b="0" dirty="0">
              <a:solidFill>
                <a:srgbClr val="797662"/>
              </a:solidFill>
              <a:latin typeface="Trebuchet MS" panose="020B0703020202090204" pitchFamily="34" charset="0"/>
              <a:ea typeface="Roboto Light" panose="02000000000000000000" pitchFamily="2" charset="0"/>
              <a:cs typeface="Roboto Light" panose="02000000000000000000" pitchFamily="2" charset="0"/>
            </a:endParaRPr>
          </a:p>
          <a:p>
            <a:pPr marL="288925" indent="-288925">
              <a:lnSpc>
                <a:spcPct val="120000"/>
              </a:lnSpc>
              <a:spcBef>
                <a:spcPct val="0"/>
              </a:spcBef>
              <a:spcAft>
                <a:spcPts val="1800"/>
              </a:spcAft>
              <a:buClr>
                <a:schemeClr val="accent2"/>
              </a:buClr>
              <a:buSzPct val="75000"/>
            </a:pPr>
            <a:r>
              <a:rPr lang="en-US" altLang="en-US" sz="2600" b="0" dirty="0">
                <a:solidFill>
                  <a:srgbClr val="797662"/>
                </a:solidFill>
                <a:latin typeface="Trebuchet MS" panose="020B0703020202090204" pitchFamily="34" charset="0"/>
                <a:ea typeface="Roboto Light" panose="02000000000000000000" pitchFamily="2" charset="0"/>
                <a:cs typeface="Roboto Light" panose="02000000000000000000" pitchFamily="2" charset="0"/>
                <a:hlinkClick r:id="rId6">
                  <a:extLst>
                    <a:ext uri="{A12FA001-AC4F-418D-AE19-62706E023703}">
                      <ahyp:hlinkClr xmlns:ahyp="http://schemas.microsoft.com/office/drawing/2018/hyperlinkcolor" val="tx"/>
                    </a:ext>
                  </a:extLst>
                </a:hlinkClick>
              </a:rPr>
              <a:t>2023 NANC NAOWG Report and Recommendation on the Feasibility of Individual Telephone Number (ITN) Pooling Trials and Alternative Means for Conserving Numbering Resources</a:t>
            </a:r>
            <a:endParaRPr lang="en-US" altLang="en-US" sz="2600" b="0" dirty="0">
              <a:solidFill>
                <a:srgbClr val="797662"/>
              </a:solidFill>
              <a:latin typeface="Trebuchet MS" panose="020B0703020202090204" pitchFamily="34" charset="0"/>
              <a:ea typeface="Roboto Light" panose="02000000000000000000" pitchFamily="2" charset="0"/>
              <a:cs typeface="Roboto Light" panose="02000000000000000000" pitchFamily="2" charset="0"/>
            </a:endParaRPr>
          </a:p>
        </p:txBody>
      </p:sp>
      <p:pic>
        <p:nvPicPr>
          <p:cNvPr id="4" name="Picture 3">
            <a:extLst>
              <a:ext uri="{FF2B5EF4-FFF2-40B4-BE49-F238E27FC236}">
                <a16:creationId xmlns:a16="http://schemas.microsoft.com/office/drawing/2014/main" id="{D0541649-17B6-F531-2642-A40EC30FB5DB}"/>
              </a:ext>
            </a:extLst>
          </p:cNvPr>
          <p:cNvPicPr>
            <a:picLocks noChangeAspect="1"/>
          </p:cNvPicPr>
          <p:nvPr/>
        </p:nvPicPr>
        <p:blipFill>
          <a:blip r:embed="rId7"/>
          <a:stretch>
            <a:fillRect/>
          </a:stretch>
        </p:blipFill>
        <p:spPr>
          <a:xfrm>
            <a:off x="8499652" y="751678"/>
            <a:ext cx="3530803" cy="4935188"/>
          </a:xfrm>
          <a:prstGeom prst="rect">
            <a:avLst/>
          </a:prstGeom>
        </p:spPr>
      </p:pic>
    </p:spTree>
    <p:extLst>
      <p:ext uri="{BB962C8B-B14F-4D97-AF65-F5344CB8AC3E}">
        <p14:creationId xmlns:p14="http://schemas.microsoft.com/office/powerpoint/2010/main" val="2832520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62DB3-BD72-53C2-52C7-7BC89ED3CC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9E7B39-C2E5-E2CB-6D8D-4353BA0B7C9B}"/>
              </a:ext>
            </a:extLst>
          </p:cNvPr>
          <p:cNvSpPr txBox="1">
            <a:spLocks/>
          </p:cNvSpPr>
          <p:nvPr/>
        </p:nvSpPr>
        <p:spPr>
          <a:xfrm>
            <a:off x="457200" y="457200"/>
            <a:ext cx="9164638"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Policy Objectives &amp; Benefits</a:t>
            </a:r>
          </a:p>
        </p:txBody>
      </p:sp>
      <p:sp>
        <p:nvSpPr>
          <p:cNvPr id="3" name="Text Placeholder 2">
            <a:extLst>
              <a:ext uri="{FF2B5EF4-FFF2-40B4-BE49-F238E27FC236}">
                <a16:creationId xmlns:a16="http://schemas.microsoft.com/office/drawing/2014/main" id="{2F848A7D-8EEB-43A7-6D92-701FE50DF848}"/>
              </a:ext>
            </a:extLst>
          </p:cNvPr>
          <p:cNvSpPr txBox="1">
            <a:spLocks/>
          </p:cNvSpPr>
          <p:nvPr/>
        </p:nvSpPr>
        <p:spPr>
          <a:xfrm>
            <a:off x="457200" y="1371601"/>
            <a:ext cx="10757140" cy="5105400"/>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Delay Area Code Exhaust</a:t>
            </a:r>
          </a:p>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Improve Utilization &amp; Forecasting</a:t>
            </a:r>
          </a:p>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Simplify Provisioning &amp; Operations</a:t>
            </a:r>
          </a:p>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Reduce Regulatory &amp; Administrative Burdens</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Minimizes NPA relief proceedings, reduces requests </a:t>
            </a:r>
            <a:b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b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for voluntary block donations</a:t>
            </a:r>
          </a:p>
        </p:txBody>
      </p:sp>
      <p:pic>
        <p:nvPicPr>
          <p:cNvPr id="4" name="Picture 3">
            <a:extLst>
              <a:ext uri="{FF2B5EF4-FFF2-40B4-BE49-F238E27FC236}">
                <a16:creationId xmlns:a16="http://schemas.microsoft.com/office/drawing/2014/main" id="{0C5E3CCA-8B6F-556F-56FC-EB929315E6C2}"/>
              </a:ext>
            </a:extLst>
          </p:cNvPr>
          <p:cNvPicPr>
            <a:picLocks noChangeAspect="1"/>
          </p:cNvPicPr>
          <p:nvPr/>
        </p:nvPicPr>
        <p:blipFill>
          <a:blip r:embed="rId3"/>
          <a:stretch>
            <a:fillRect/>
          </a:stretch>
        </p:blipFill>
        <p:spPr>
          <a:xfrm>
            <a:off x="8061959" y="380999"/>
            <a:ext cx="4053841" cy="4784861"/>
          </a:xfrm>
          <a:prstGeom prst="rect">
            <a:avLst/>
          </a:prstGeom>
        </p:spPr>
      </p:pic>
    </p:spTree>
    <p:extLst>
      <p:ext uri="{BB962C8B-B14F-4D97-AF65-F5344CB8AC3E}">
        <p14:creationId xmlns:p14="http://schemas.microsoft.com/office/powerpoint/2010/main" val="294940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699A-B405-A9E9-E19B-6A044202123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70C4D2-8368-221C-89ED-13D0A8E2674F}"/>
              </a:ext>
            </a:extLst>
          </p:cNvPr>
          <p:cNvPicPr>
            <a:picLocks noChangeAspect="1"/>
          </p:cNvPicPr>
          <p:nvPr/>
        </p:nvPicPr>
        <p:blipFill>
          <a:blip r:embed="rId3"/>
          <a:stretch>
            <a:fillRect/>
          </a:stretch>
        </p:blipFill>
        <p:spPr>
          <a:xfrm flipH="1">
            <a:off x="7354208" y="974272"/>
            <a:ext cx="4535260" cy="4221163"/>
          </a:xfrm>
          <a:prstGeom prst="rect">
            <a:avLst/>
          </a:prstGeom>
          <a:noFill/>
        </p:spPr>
      </p:pic>
      <p:sp>
        <p:nvSpPr>
          <p:cNvPr id="3" name="Text Placeholder 2">
            <a:extLst>
              <a:ext uri="{FF2B5EF4-FFF2-40B4-BE49-F238E27FC236}">
                <a16:creationId xmlns:a16="http://schemas.microsoft.com/office/drawing/2014/main" id="{05EEC8B7-98E2-7108-53A7-5D9F1BD8C0BC}"/>
              </a:ext>
            </a:extLst>
          </p:cNvPr>
          <p:cNvSpPr txBox="1">
            <a:spLocks/>
          </p:cNvSpPr>
          <p:nvPr/>
        </p:nvSpPr>
        <p:spPr>
          <a:xfrm>
            <a:off x="557350" y="1512595"/>
            <a:ext cx="5974080" cy="4613276"/>
          </a:xfrm>
          <a:prstGeom prst="rect">
            <a:avLst/>
          </a:prstGeom>
        </p:spPr>
        <p:txBody>
          <a:bodyPr vert="horz" lIns="0" tIns="0" rIns="0" bIns="0" rtlCol="0" anchor="t" anchorCtr="0">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buSzPct val="75000"/>
            </a:pPr>
            <a:r>
              <a:rPr lang="en-US" altLang="en-US" b="0" dirty="0">
                <a:solidFill>
                  <a:srgbClr val="797662"/>
                </a:solidFill>
                <a:latin typeface="Trebuchet MS" panose="020B0703020202090204" pitchFamily="34" charset="0"/>
                <a:cs typeface="Roboto Light" panose="02000000000000000000" pitchFamily="2" charset="0"/>
              </a:rPr>
              <a:t>Regulatory Bodies (State Commissions &amp; FCC) </a:t>
            </a:r>
          </a:p>
          <a:p>
            <a:pPr>
              <a:spcAft>
                <a:spcPts val="1800"/>
              </a:spcAft>
              <a:buSzPct val="75000"/>
            </a:pPr>
            <a:r>
              <a:rPr lang="en-US" altLang="en-US" b="0" dirty="0">
                <a:solidFill>
                  <a:srgbClr val="797662"/>
                </a:solidFill>
                <a:latin typeface="Trebuchet MS" panose="020B0703020202090204" pitchFamily="34" charset="0"/>
                <a:cs typeface="Roboto Light" panose="02000000000000000000" pitchFamily="2" charset="0"/>
              </a:rPr>
              <a:t>Service Providers</a:t>
            </a:r>
          </a:p>
          <a:p>
            <a:pPr>
              <a:spcAft>
                <a:spcPts val="1800"/>
              </a:spcAft>
              <a:buSzPct val="75000"/>
            </a:pPr>
            <a:r>
              <a:rPr lang="en-US" altLang="en-US" b="0" dirty="0">
                <a:solidFill>
                  <a:srgbClr val="797662"/>
                </a:solidFill>
                <a:latin typeface="Trebuchet MS" panose="020B0703020202090204" pitchFamily="34" charset="0"/>
                <a:cs typeface="Roboto Light" panose="02000000000000000000" pitchFamily="2" charset="0"/>
              </a:rPr>
              <a:t>NANPA (North American Numbering Plan Administrator)</a:t>
            </a:r>
          </a:p>
          <a:p>
            <a:pPr>
              <a:spcAft>
                <a:spcPts val="1800"/>
              </a:spcAft>
              <a:buSzPct val="75000"/>
            </a:pPr>
            <a:r>
              <a:rPr lang="en-US" altLang="en-US" b="0" dirty="0">
                <a:solidFill>
                  <a:srgbClr val="797662"/>
                </a:solidFill>
                <a:latin typeface="Trebuchet MS" panose="020B0703020202090204" pitchFamily="34" charset="0"/>
                <a:cs typeface="Roboto Light" panose="02000000000000000000" pitchFamily="2" charset="0"/>
              </a:rPr>
              <a:t>TRA (Telecom Routing Administration)</a:t>
            </a:r>
          </a:p>
        </p:txBody>
      </p:sp>
      <p:sp>
        <p:nvSpPr>
          <p:cNvPr id="2" name="Text Placeholder 1">
            <a:extLst>
              <a:ext uri="{FF2B5EF4-FFF2-40B4-BE49-F238E27FC236}">
                <a16:creationId xmlns:a16="http://schemas.microsoft.com/office/drawing/2014/main" id="{EEBEAD6D-94BD-F880-3684-0B7DF65169CC}"/>
              </a:ext>
            </a:extLst>
          </p:cNvPr>
          <p:cNvSpPr txBox="1">
            <a:spLocks/>
          </p:cNvSpPr>
          <p:nvPr/>
        </p:nvSpPr>
        <p:spPr>
          <a:xfrm>
            <a:off x="457200" y="455786"/>
            <a:ext cx="9164638" cy="812800"/>
          </a:xfrm>
          <a:prstGeom prst="rect">
            <a:avLst/>
          </a:prstGeom>
        </p:spPr>
        <p:txBody>
          <a:bodyPr vert="horz" lIns="0" tIns="0" rIns="0" bIns="0" rtlCol="0" anchor="t" anchorCtr="0">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i="0" kern="1200">
                <a:solidFill>
                  <a:srgbClr val="253F8F"/>
                </a:solidFill>
                <a:latin typeface="Trebuchet MS" panose="020B0703020202090204" pitchFamily="34" charset="0"/>
                <a:ea typeface="+mn-ea"/>
                <a:cs typeface="Roboto Light" panose="02000000000000000000" pitchFamily="2" charset="0"/>
              </a:rPr>
              <a:t>Stakeholders &amp; Roles</a:t>
            </a:r>
          </a:p>
        </p:txBody>
      </p:sp>
    </p:spTree>
    <p:extLst>
      <p:ext uri="{BB962C8B-B14F-4D97-AF65-F5344CB8AC3E}">
        <p14:creationId xmlns:p14="http://schemas.microsoft.com/office/powerpoint/2010/main" val="1287404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10C42-37CB-4F49-2391-8118D4AF28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F00A6A-774E-5155-62C4-FCA449FFE601}"/>
              </a:ext>
            </a:extLst>
          </p:cNvPr>
          <p:cNvSpPr txBox="1">
            <a:spLocks/>
          </p:cNvSpPr>
          <p:nvPr/>
        </p:nvSpPr>
        <p:spPr>
          <a:xfrm>
            <a:off x="457200" y="457200"/>
            <a:ext cx="10961914"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Potential Impacts of Consolidation</a:t>
            </a:r>
          </a:p>
        </p:txBody>
      </p:sp>
      <p:sp>
        <p:nvSpPr>
          <p:cNvPr id="3" name="Text Placeholder 2">
            <a:extLst>
              <a:ext uri="{FF2B5EF4-FFF2-40B4-BE49-F238E27FC236}">
                <a16:creationId xmlns:a16="http://schemas.microsoft.com/office/drawing/2014/main" id="{0D121BCE-7E71-136F-E92E-4B91AB5E1DD4}"/>
              </a:ext>
            </a:extLst>
          </p:cNvPr>
          <p:cNvSpPr txBox="1">
            <a:spLocks/>
          </p:cNvSpPr>
          <p:nvPr/>
        </p:nvSpPr>
        <p:spPr>
          <a:xfrm>
            <a:off x="467360" y="1295400"/>
            <a:ext cx="11257280" cy="5105400"/>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Regulatory Bodies</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Reduction in NPA relief proceedings</a:t>
            </a:r>
          </a:p>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Operational</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Simplifies provisioning, routing, and OSS updates across carriers</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Decreases administrative workload due to reduced number of rate centers</a:t>
            </a:r>
          </a:p>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Consumer</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Changes to local/toll calling areas and billing</a:t>
            </a:r>
          </a:p>
        </p:txBody>
      </p:sp>
    </p:spTree>
    <p:extLst>
      <p:ext uri="{BB962C8B-B14F-4D97-AF65-F5344CB8AC3E}">
        <p14:creationId xmlns:p14="http://schemas.microsoft.com/office/powerpoint/2010/main" val="2795798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5931B-18BD-D190-13E6-B33FF92832C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C0C744-DB2D-B3D7-D2D2-58F85327C16F}"/>
              </a:ext>
            </a:extLst>
          </p:cNvPr>
          <p:cNvSpPr txBox="1">
            <a:spLocks/>
          </p:cNvSpPr>
          <p:nvPr/>
        </p:nvSpPr>
        <p:spPr>
          <a:xfrm>
            <a:off x="457200" y="457200"/>
            <a:ext cx="9164638"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Pre-Implementation Planning</a:t>
            </a:r>
          </a:p>
        </p:txBody>
      </p:sp>
      <p:sp>
        <p:nvSpPr>
          <p:cNvPr id="3" name="Text Placeholder 2">
            <a:extLst>
              <a:ext uri="{FF2B5EF4-FFF2-40B4-BE49-F238E27FC236}">
                <a16:creationId xmlns:a16="http://schemas.microsoft.com/office/drawing/2014/main" id="{7B5384EB-D47D-5043-8948-7CC317879CAB}"/>
              </a:ext>
            </a:extLst>
          </p:cNvPr>
          <p:cNvSpPr txBox="1">
            <a:spLocks/>
          </p:cNvSpPr>
          <p:nvPr/>
        </p:nvSpPr>
        <p:spPr>
          <a:xfrm>
            <a:off x="457200" y="1270000"/>
            <a:ext cx="11257280" cy="5247758"/>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Regulator-Service Provider Collaboration</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Confirm consolidations do not cross LATA </a:t>
            </a:r>
            <a:b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b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or NPA boundaries</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Establish effective dates and timelines</a:t>
            </a:r>
          </a:p>
          <a:p>
            <a:pPr marL="746125" lvl="1" indent="-288925">
              <a:lnSpc>
                <a:spcPct val="120000"/>
              </a:lnSpc>
              <a:spcBef>
                <a:spcPct val="0"/>
              </a:spcBef>
              <a:spcAft>
                <a:spcPts val="1800"/>
              </a:spcAft>
              <a:buClr>
                <a:schemeClr val="accent2"/>
              </a:buClr>
              <a:buSzPct val="75000"/>
            </a:pPr>
            <a:r>
              <a:rPr lang="en-US" b="0" dirty="0">
                <a:solidFill>
                  <a:srgbClr val="797662"/>
                </a:solidFill>
              </a:rPr>
              <a:t>Consider mass communication </a:t>
            </a:r>
            <a:br>
              <a:rPr lang="en-US" b="0" dirty="0">
                <a:solidFill>
                  <a:srgbClr val="797662"/>
                </a:solidFill>
              </a:rPr>
            </a:br>
            <a:r>
              <a:rPr lang="en-US" b="0" dirty="0">
                <a:solidFill>
                  <a:srgbClr val="797662"/>
                </a:solidFill>
              </a:rPr>
              <a:t>(e.g., informational webinar, public notice, </a:t>
            </a:r>
            <a:br>
              <a:rPr lang="en-US" b="0" dirty="0">
                <a:solidFill>
                  <a:srgbClr val="797662"/>
                </a:solidFill>
              </a:rPr>
            </a:br>
            <a:r>
              <a:rPr lang="en-US" b="0" dirty="0">
                <a:solidFill>
                  <a:srgbClr val="797662"/>
                </a:solidFill>
              </a:rPr>
              <a:t>or industry call)</a:t>
            </a:r>
            <a:endPar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endParaRPr>
          </a:p>
        </p:txBody>
      </p:sp>
      <p:pic>
        <p:nvPicPr>
          <p:cNvPr id="4" name="Picture 3">
            <a:extLst>
              <a:ext uri="{FF2B5EF4-FFF2-40B4-BE49-F238E27FC236}">
                <a16:creationId xmlns:a16="http://schemas.microsoft.com/office/drawing/2014/main" id="{C02C703C-D5D1-1C6F-8980-484E1CB89123}"/>
              </a:ext>
            </a:extLst>
          </p:cNvPr>
          <p:cNvPicPr>
            <a:picLocks noChangeAspect="1"/>
          </p:cNvPicPr>
          <p:nvPr/>
        </p:nvPicPr>
        <p:blipFill>
          <a:blip r:embed="rId3"/>
          <a:stretch>
            <a:fillRect/>
          </a:stretch>
        </p:blipFill>
        <p:spPr>
          <a:xfrm>
            <a:off x="7642629" y="863600"/>
            <a:ext cx="4407857" cy="4331513"/>
          </a:xfrm>
          <a:prstGeom prst="rect">
            <a:avLst/>
          </a:prstGeom>
        </p:spPr>
      </p:pic>
    </p:spTree>
    <p:extLst>
      <p:ext uri="{BB962C8B-B14F-4D97-AF65-F5344CB8AC3E}">
        <p14:creationId xmlns:p14="http://schemas.microsoft.com/office/powerpoint/2010/main" val="1140633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05AC-F2E9-2994-4B1D-D141224684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3DBBD53-A26C-71D7-A5F9-8224AB14C5E1}"/>
              </a:ext>
            </a:extLst>
          </p:cNvPr>
          <p:cNvSpPr txBox="1">
            <a:spLocks/>
          </p:cNvSpPr>
          <p:nvPr/>
        </p:nvSpPr>
        <p:spPr>
          <a:xfrm>
            <a:off x="457199" y="457200"/>
            <a:ext cx="1107077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Pre-Implementation Planning (cont.)</a:t>
            </a:r>
          </a:p>
        </p:txBody>
      </p:sp>
      <p:sp>
        <p:nvSpPr>
          <p:cNvPr id="3" name="Text Placeholder 2">
            <a:extLst>
              <a:ext uri="{FF2B5EF4-FFF2-40B4-BE49-F238E27FC236}">
                <a16:creationId xmlns:a16="http://schemas.microsoft.com/office/drawing/2014/main" id="{2B642116-C797-55D6-243B-F9EFCE935800}"/>
              </a:ext>
            </a:extLst>
          </p:cNvPr>
          <p:cNvSpPr txBox="1">
            <a:spLocks/>
          </p:cNvSpPr>
          <p:nvPr/>
        </p:nvSpPr>
        <p:spPr>
          <a:xfrm>
            <a:off x="457200" y="1270000"/>
            <a:ext cx="11257280" cy="5247758"/>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Other Service Provider Impacts</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Assess trunking, routing, and </a:t>
            </a:r>
            <a:b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b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switch readiness</a:t>
            </a:r>
          </a:p>
          <a:p>
            <a:pPr marL="746125" lvl="1" indent="-288925">
              <a:lnSpc>
                <a:spcPct val="120000"/>
              </a:lnSpc>
              <a:spcBef>
                <a:spcPct val="0"/>
              </a:spcBef>
              <a:spcAft>
                <a:spcPts val="1800"/>
              </a:spcAft>
              <a:buClr>
                <a:schemeClr val="accent2"/>
              </a:buClr>
              <a:buSzPct val="75000"/>
            </a:pP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Identify OSS or interconnection </a:t>
            </a:r>
            <a:b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br>
            <a:r>
              <a:rPr lang="en-US" altLang="en-US" b="0" dirty="0">
                <a:solidFill>
                  <a:srgbClr val="797662"/>
                </a:solidFill>
                <a:latin typeface="Trebuchet MS" panose="020B0703020202090204" pitchFamily="34" charset="0"/>
                <a:ea typeface="Roboto Light" panose="02000000000000000000" pitchFamily="2" charset="0"/>
                <a:cs typeface="Roboto Light" panose="02000000000000000000" pitchFamily="2" charset="0"/>
              </a:rPr>
              <a:t>changes</a:t>
            </a:r>
          </a:p>
        </p:txBody>
      </p:sp>
      <p:pic>
        <p:nvPicPr>
          <p:cNvPr id="4" name="Picture 3">
            <a:extLst>
              <a:ext uri="{FF2B5EF4-FFF2-40B4-BE49-F238E27FC236}">
                <a16:creationId xmlns:a16="http://schemas.microsoft.com/office/drawing/2014/main" id="{24B82901-1F1B-50A9-7137-B4267D06C2CF}"/>
              </a:ext>
            </a:extLst>
          </p:cNvPr>
          <p:cNvPicPr>
            <a:picLocks noChangeAspect="1"/>
          </p:cNvPicPr>
          <p:nvPr/>
        </p:nvPicPr>
        <p:blipFill>
          <a:blip r:embed="rId3"/>
          <a:stretch>
            <a:fillRect/>
          </a:stretch>
        </p:blipFill>
        <p:spPr>
          <a:xfrm rot="5400000">
            <a:off x="8013357" y="1152589"/>
            <a:ext cx="3652064" cy="4552822"/>
          </a:xfrm>
          <a:prstGeom prst="rect">
            <a:avLst/>
          </a:prstGeom>
        </p:spPr>
      </p:pic>
      <p:pic>
        <p:nvPicPr>
          <p:cNvPr id="5" name="Picture 4">
            <a:extLst>
              <a:ext uri="{FF2B5EF4-FFF2-40B4-BE49-F238E27FC236}">
                <a16:creationId xmlns:a16="http://schemas.microsoft.com/office/drawing/2014/main" id="{9CCC904E-4AAC-87A6-7E4D-19FA91B0CBD8}"/>
              </a:ext>
            </a:extLst>
          </p:cNvPr>
          <p:cNvPicPr>
            <a:picLocks noChangeAspect="1"/>
          </p:cNvPicPr>
          <p:nvPr/>
        </p:nvPicPr>
        <p:blipFill>
          <a:blip r:embed="rId3">
            <a:alphaModFix amt="33000"/>
          </a:blip>
          <a:stretch>
            <a:fillRect/>
          </a:stretch>
        </p:blipFill>
        <p:spPr>
          <a:xfrm>
            <a:off x="4877294" y="2082800"/>
            <a:ext cx="3652064" cy="4552822"/>
          </a:xfrm>
          <a:prstGeom prst="rect">
            <a:avLst/>
          </a:prstGeom>
        </p:spPr>
      </p:pic>
    </p:spTree>
    <p:extLst>
      <p:ext uri="{BB962C8B-B14F-4D97-AF65-F5344CB8AC3E}">
        <p14:creationId xmlns:p14="http://schemas.microsoft.com/office/powerpoint/2010/main" val="3375642574"/>
      </p:ext>
    </p:extLst>
  </p:cSld>
  <p:clrMapOvr>
    <a:masterClrMapping/>
  </p:clrMapOvr>
</p:sld>
</file>

<file path=ppt/theme/theme1.xml><?xml version="1.0" encoding="utf-8"?>
<a:theme xmlns:a="http://schemas.openxmlformats.org/drawingml/2006/main" name="Office Theme">
  <a:themeElements>
    <a:clrScheme name="ATIS PPT COLORS">
      <a:dk1>
        <a:srgbClr val="000000"/>
      </a:dk1>
      <a:lt1>
        <a:srgbClr val="FFFFFF"/>
      </a:lt1>
      <a:dk2>
        <a:srgbClr val="233F8E"/>
      </a:dk2>
      <a:lt2>
        <a:srgbClr val="E9E1C8"/>
      </a:lt2>
      <a:accent1>
        <a:srgbClr val="004F95"/>
      </a:accent1>
      <a:accent2>
        <a:srgbClr val="1A2753"/>
      </a:accent2>
      <a:accent3>
        <a:srgbClr val="E9E1C8"/>
      </a:accent3>
      <a:accent4>
        <a:srgbClr val="F25C22"/>
      </a:accent4>
      <a:accent5>
        <a:srgbClr val="00539C"/>
      </a:accent5>
      <a:accent6>
        <a:srgbClr val="FAF2D7"/>
      </a:accent6>
      <a:hlink>
        <a:srgbClr val="0563C1"/>
      </a:hlink>
      <a:folHlink>
        <a:srgbClr val="FF00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xtG Presentation Templates 10-10 update a" id="{CCD7C254-0D8D-CF48-9735-E34B779E57AC}" vid="{43713529-1DCC-BA43-9412-0541078C252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c8ab99-10ba-417f-ba97-b8d9d42f191b" xsi:nil="true"/>
    <lcf76f155ced4ddcb4097134ff3c332f xmlns="fdfba2c9-0271-4427-af80-f8bed3722a0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22EB3E70E283418C9EA32A89AB8292" ma:contentTypeVersion="17" ma:contentTypeDescription="Create a new document." ma:contentTypeScope="" ma:versionID="b8057d8d603037a6132a497fcbda300f">
  <xsd:schema xmlns:xsd="http://www.w3.org/2001/XMLSchema" xmlns:xs="http://www.w3.org/2001/XMLSchema" xmlns:p="http://schemas.microsoft.com/office/2006/metadata/properties" xmlns:ns2="fdfba2c9-0271-4427-af80-f8bed3722a0a" xmlns:ns3="7bc8ab99-10ba-417f-ba97-b8d9d42f191b" targetNamespace="http://schemas.microsoft.com/office/2006/metadata/properties" ma:root="true" ma:fieldsID="437a45c233f5d56862f4274386be6f01" ns2:_="" ns3:_="">
    <xsd:import namespace="fdfba2c9-0271-4427-af80-f8bed3722a0a"/>
    <xsd:import namespace="7bc8ab99-10ba-417f-ba97-b8d9d42f19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fba2c9-0271-4427-af80-f8bed3722a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453ee4a-7f1a-4dcc-b033-f5adea8312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c8ab99-10ba-417f-ba97-b8d9d42f191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026787d-3a9b-43b6-a68b-e6287727d804}" ma:internalName="TaxCatchAll" ma:showField="CatchAllData" ma:web="7bc8ab99-10ba-417f-ba97-b8d9d42f19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5A5A86-3560-425D-B09F-BD5F40172708}">
  <ds:schemaRefs>
    <ds:schemaRef ds:uri="http://purl.org/dc/terms/"/>
    <ds:schemaRef ds:uri="http://schemas.microsoft.com/sharepoint/v4"/>
    <ds:schemaRef ds:uri="http://schemas.microsoft.com/office/2006/metadata/properties"/>
    <ds:schemaRef ds:uri="http://purl.org/dc/dcmitype/"/>
    <ds:schemaRef ds:uri="9edd0546-7ed9-4f56-9e74-568c7d632418"/>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4041a2fb-964b-48e7-87f6-f2e9cf9f4b9a"/>
    <ds:schemaRef ds:uri="7bc8ab99-10ba-417f-ba97-b8d9d42f191b"/>
    <ds:schemaRef ds:uri="fdfba2c9-0271-4427-af80-f8bed3722a0a"/>
  </ds:schemaRefs>
</ds:datastoreItem>
</file>

<file path=customXml/itemProps2.xml><?xml version="1.0" encoding="utf-8"?>
<ds:datastoreItem xmlns:ds="http://schemas.openxmlformats.org/officeDocument/2006/customXml" ds:itemID="{71899E61-7AC0-4F98-9276-3D3284617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fba2c9-0271-4427-af80-f8bed3722a0a"/>
    <ds:schemaRef ds:uri="7bc8ab99-10ba-417f-ba97-b8d9d42f19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DF9139-0060-4C3A-AF2D-6BFBC6D3D6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1317</TotalTime>
  <Words>3399</Words>
  <Application>Microsoft Office PowerPoint</Application>
  <PresentationFormat>Widescreen</PresentationFormat>
  <Paragraphs>214</Paragraphs>
  <Slides>17</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Segoe UI Semilight</vt:lpstr>
      <vt:lpstr>System Font Regular</vt:lpstr>
      <vt:lpstr>Trebuchet MS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Scott Mahr</dc:creator>
  <cp:lastModifiedBy>Jo Seibel</cp:lastModifiedBy>
  <cp:revision>133</cp:revision>
  <dcterms:created xsi:type="dcterms:W3CDTF">2025-05-05T14:36:32Z</dcterms:created>
  <dcterms:modified xsi:type="dcterms:W3CDTF">2025-10-15T19:20:22Z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b0331bc9-acd8-4a11-b6f3-f7a7d5fafa4b</vt:lpwstr>
  </property>
  <property fmtid="{D5CDD505-2E9C-101B-9397-08002B2CF9AE}" pid="3" name="MediaServiceImageTags">
    <vt:lpwstr/>
  </property>
  <property fmtid="{D5CDD505-2E9C-101B-9397-08002B2CF9AE}" pid="4" name="ContentTypeId">
    <vt:lpwstr>0x010100DF22EB3E70E283418C9EA32A89AB8292</vt:lpwstr>
  </property>
</Properties>
</file>